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ppt/ink/ink4.xml" ContentType="application/inkml+xml"/>
  <Override PartName="/ppt/ink/ink5.xml" ContentType="application/inkml+xml"/>
  <Override PartName="/ppt/ink/ink6.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sldIdLst>
    <p:sldId id="256" r:id="rId2"/>
    <p:sldId id="257" r:id="rId3"/>
    <p:sldId id="258" r:id="rId4"/>
    <p:sldId id="263" r:id="rId5"/>
    <p:sldId id="264" r:id="rId6"/>
    <p:sldId id="259" r:id="rId7"/>
    <p:sldId id="260" r:id="rId8"/>
    <p:sldId id="270" r:id="rId9"/>
    <p:sldId id="261" r:id="rId10"/>
    <p:sldId id="271" r:id="rId11"/>
    <p:sldId id="265" r:id="rId12"/>
    <p:sldId id="266" r:id="rId13"/>
    <p:sldId id="267" r:id="rId14"/>
    <p:sldId id="268" r:id="rId15"/>
    <p:sldId id="269"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p:scale>
          <a:sx n="95" d="100"/>
          <a:sy n="95" d="100"/>
        </p:scale>
        <p:origin x="-132" y="-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ink/ink1.xml><?xml version="1.0" encoding="utf-8"?>
<inkml:ink xmlns:inkml="http://www.w3.org/2003/InkML">
  <inkml:definitions>
    <inkml:context xml:id="ctx0">
      <inkml:inkSource xml:id="inkSrc0">
        <inkml:traceFormat>
          <inkml:channel name="X" type="integer" max="1600" units="cm"/>
          <inkml:channel name="Y" type="integer" max="900" units="cm"/>
        </inkml:traceFormat>
        <inkml:channelProperties>
          <inkml:channelProperty channel="X" name="resolution" value="46.37681" units="1/cm"/>
          <inkml:channelProperty channel="Y" name="resolution" value="46.39175" units="1/cm"/>
        </inkml:channelProperties>
      </inkml:inkSource>
      <inkml:timestamp xml:id="ts0" timeString="2016-04-27T22:19:00.033"/>
    </inkml:context>
    <inkml:brush xml:id="br0">
      <inkml:brushProperty name="width" value="0.05292" units="cm"/>
      <inkml:brushProperty name="height" value="0.05292" units="cm"/>
      <inkml:brushProperty name="color" value="#FF0000"/>
    </inkml:brush>
  </inkml:definitions>
  <inkml:trace contextRef="#ctx0" brushRef="#br0">25995 5622,'33'-33,"0"0,1 0,-1 0,33 0,-33 33,0-33,0 0,-33 0,33 33,-33-33,33 33,-33-33,33 0,0 33,-33-33,33 33,-33-34,33 34,-33-33,33 33,1 0,-34-33,33 33,-33-33,33 33,-66 0,0 0,-1 0,-32 0,33 0,0 0,0 0,0 0,0 0,0 0,0 0,66 0,0 0,0 0,0-33,0 33,0 0,33 0,-33 0,1-33,32 33,-33 0,0 0,0 0,0 0,0 33,-33 0,-33-33,33 33,-33 0,0 0,33 1,-33-1,0 0,0 0,33 0,33-33</inkml:trace>
  <inkml:trace contextRef="#ctx0" brushRef="#br0" timeOffset="4147.9549">27120 4663,'0'33,"0"0,0 1,0 32,0-33,0 33,0 0,0 0,0-33,0 33,0-33,0 1,0-101,0 34,0-33,0 0,0 0,0 0,0 0,33 33,-33-34,0 34,0 0,0 0,33 0,0 0,-33 0,33 33,0 0,0 0,0 0,-33 33,33 0,-33 0,0 0,0 0,0 0,0 0,-33 1,33-1,-33 0,0-33,0 0,0 0,0 0,33-33,0 0,0-1</inkml:trace>
  <inkml:trace contextRef="#ctx0" brushRef="#br0" timeOffset="4883.2722">27649 4465,'0'33,"0"0,-33 0,33 33,0-33,0 33,0-32,0 32,0-33,-33-33,33-33,0 0,0 0,33-34,-33 34,0 0,33-33,-33 33,33 33,0-33,0 33,0 0,0 0,0 0,0 0,-33 33,-33 0,0 0,33 0,-33 0,33 0,-33 0,33 1,0-1,33 0,0-33,0 0,0 0,1 0,-1-33,0 0,0-1,-33 1,0 0,0 0,-33 33,33-33,-33 33,0-33</inkml:trace>
  <inkml:trace contextRef="#ctx0" brushRef="#br0" timeOffset="5500.2133">28277 4597,'-33'0,"0"0,0 33,0 0,0 0,0 34,0-34,33 33,0-33,0 0,0 0,33-33,0 0,0 0,33-33,-66 0,33 0,0-33,0-1,-33 34,0-33,0 0,33 0,-33 0,0 33,0 0,0 0,-33 33,0 0,33 33,0 0,0 0,0 33,0 0,33 0,-33 0,0 1,0-1,0-33,33 0,-33 0,0 0</inkml:trace>
  <inkml:trace contextRef="#ctx0" brushRef="#br0" timeOffset="6051.9153">28509 4729,'0'-33,"-33"33,33 33,0 1,0-1,-33 0,33 0,0 0,0 0,0 0,33-33,0 0,0 0,0 0,0-33,-33-33,33 33,-33 0,0 0,33-34,-33 34,0 0,0 66,0 0,-33 0,33 1,0-1,0 0,0 0,0 0,0 0,33-33,-33 33,33-33</inkml:trace>
  <inkml:trace contextRef="#ctx0" brushRef="#br0" timeOffset="6495.6604">28906 4729,'0'-33,"33"33,-33-33,-33 33,0 0,33 33,-33-33,33 33,-33 34,33-34,0 0,0 0,33 0,0-33,0 0,0 0,0 0,0 0,0 0,0-33,-33 0,0 0</inkml:trace>
  <inkml:trace contextRef="#ctx0" brushRef="#br0" timeOffset="6855.4086">29137 4233,'0'-33,"0"66,0 33,0 1,33-1,-33 0,0 33,0-33,0 0,0 1,0-34,0 0</inkml:trace>
  <inkml:trace contextRef="#ctx0" brushRef="#br0" timeOffset="7103.745">29104 4498,'0'-33,"33"33,0 0,0 0,0 0,1 0,-1 33,0-33</inkml:trace>
  <inkml:trace contextRef="#ctx0" brushRef="#br0" timeOffset="7786.3611">29666 4630,'0'-33,"0"0,-33 33,0 0,0 0,0 0,0 0,0 0,0 33,0 0,33 0,33-33,0 33,0-33,0 0,0 33,0-33,0 0,0 34,-33-1,33 0,-33 0,0 0,0 0,-33 0,0-33,0 33,0-33,0 0,0 0,0 0,0 0,0-33,33 0,33 33</inkml:trace>
</inkml:ink>
</file>

<file path=ppt/ink/ink2.xml><?xml version="1.0" encoding="utf-8"?>
<inkml:ink xmlns:inkml="http://www.w3.org/2003/InkML">
  <inkml:definitions>
    <inkml:context xml:id="ctx0">
      <inkml:inkSource xml:id="inkSrc0">
        <inkml:traceFormat>
          <inkml:channel name="X" type="integer" max="1600" units="cm"/>
          <inkml:channel name="Y" type="integer" max="900" units="cm"/>
        </inkml:traceFormat>
        <inkml:channelProperties>
          <inkml:channelProperty channel="X" name="resolution" value="46.37681" units="1/cm"/>
          <inkml:channelProperty channel="Y" name="resolution" value="46.39175" units="1/cm"/>
        </inkml:channelProperties>
      </inkml:inkSource>
      <inkml:timestamp xml:id="ts0" timeString="2016-04-27T22:22:21.094"/>
    </inkml:context>
    <inkml:brush xml:id="br0">
      <inkml:brushProperty name="width" value="0.05292" units="cm"/>
      <inkml:brushProperty name="height" value="0.05292" units="cm"/>
      <inkml:brushProperty name="color" value="#9DBB61"/>
    </inkml:brush>
    <inkml:brush xml:id="br1">
      <inkml:brushProperty name="width" value="0.05292" units="cm"/>
      <inkml:brushProperty name="height" value="0.05292" units="cm"/>
      <inkml:brushProperty name="color" value="#5C83B4"/>
    </inkml:brush>
    <inkml:brush xml:id="br2">
      <inkml:brushProperty name="width" value="0.05292" units="cm"/>
      <inkml:brushProperty name="height" value="0.05292" units="cm"/>
      <inkml:brushProperty name="color" value="#C0504D"/>
    </inkml:brush>
  </inkml:definitions>
  <inkml:trace contextRef="#ctx0" brushRef="#br0">21497 14949,'0'33,"0"0,0 0,0 0,0 0,0 0,0 0,0 1,0-1,0 0,0 0,0 0,0 0,0 0,0 0,0 0,0-66,33 33,-33-33,34 33,-34-33,33 0,-33 0,33 33,0-33,0 0,-33 0,33 33,0 0,-33-34,33 34,-33-33,33 33,0 0,0 0,0 0,0 0,0 0,1 0,-34-33,33 33,0 0,0 0,0 0,0 0,0 0,0-33,0 33,0 0,0 0,0 0,0 0,1 0,-1 0,0 0,0 0,0 0,0 0,0 0,0 0,0 0,0 0,0 0,0 0,0 0,0 33,1-33,-1 0,0 0,0 0,0 0,0 0,0 0,0 0,0 0,0 0,0 0,0 0,0 0,0 0,1 0,-1 0,0 0,0 0,0 0,0 0,0 0,0 0,0 0,0 0,0 0,0 0,0 0,1 0,-1 0,0 0,0 0,0 0,0 0,0 0,0 0,0 0,0 0,0 0,0 0,0 0,0 0,1 0,-1 0,0 0,0 0,0 0,0 0,0 0,0 0,0 0,0 0,0 0,0 0,0 0,0 0,1 0,-1 0,0 0,0 0,0 0,0 0,0 0,0 0,0 0,-33-33,33 33,0 0,0 0,0 0,0 0,1 0,-1 0,0 0,0 0,0 0,0 0,0 0,0 0,0 0,0 0,0 0,0 0,0 0,1 0,-1 0,0 0,0 0,0 0,0 0,0 0,0 0,0 0,0 0,0 0,0 0,0 0,0 0,1 0,-1 0,0 0,0 0,0 0,0 0,0 0,0 0,0 0,0 0,0 0,0 0,0 0,0 0,1 0,-1 0,0 0,0 0,0 0,0 0,0 0,0 0,0 0,0 0,0 0,0 0,0 0,1 0,-34 33,33-33,0 0,0 0,0 0,0 0,0 0,0 0,0 0,0 0,0 0,0 0,0 33,0-33,1 0,-1 0,0 0,0 0,0 0,0 0,0 0,0 0,0 0,0 0,-33-33</inkml:trace>
  <inkml:trace contextRef="#ctx0" brushRef="#br1" timeOffset="24082.967">21497 14486,'0'33,"0"-66,33 33,-33-33,34 33,-34-33,33 33,-33-33,33 33,-33-33,33 33,-33-33,0 0,33 33,0 0,-33-34,33 34,-33-33,33 33,-33-33,33 33,0 0,-33-33,33 33,-33-33,33 33,0-33,0 33,1-33,-1 33,-33-33,33 33,0 0,0 0,-33-33,33 33,0 0,0 0,0 0,0 0,0 0,0 0,0 0,1 0,-1-33,0 33,0 0,0 0,0 0,0 0,0 0,0 0,0 0,0 0,0-33,0 33,0 0,1 0,-1 0,0 0,0 0,0 0,0 0,0 0,0 0,0 0,0 0,0 0,0 0,0 0,0-33,1 33,-1 0,0 0,0 0,0 0,0 0,0 0,0 0,0 0,0 0,-33 33,33-33,0 0,0 0,1 0,-1 0,-33 33,33-33,0 0,0 0,0 0,0 0,0 0,0 0,-33 33,33-33,0 0,0 0,-33 33,33-33,0 0,1 0,-1 0,0 0,0 0,0 0,0 0,0 0,0 0,0 0,0 0,0 0,0 0,0 0,0 0,1 0,-1 0,0 0,0 0,0 0,0 0,0 0,0 0,0 0,0 0,-33-33,33 33,0 0,0 0,0 0,1 0,-1 0,0 0,0 0,0 0,0 0,0 0,0 0,0 0,0 0,0 0,0 0,0 0,1 0,-1 0,0 0,0 0,0 0,0 0,0 0,0 0,0 0,0 0,0 0,0 0,0 0,0 0,1 0,-1 0,0 0,0 0,0 0,0 0,0 0,0 0,0 0,0 0,0 0,0 0,0 0,0 0,1 33,-1-33,0 0,0 0,0 0,0 0,0 0,0 0,0 0,0 0,0 0,0 0,0 0,1 0,-1 33,0-33,0 0,0 0,0 0,0 0,0 0,0 0,0 0,0 0,0 0,0 0,0 0,1 0,-1 0,0 0,0 0,0 33,0-33,0 0,0 0,0 0,0 0,0 0,0 0,0 0,0 0,1 0,-34-33</inkml:trace>
  <inkml:trace contextRef="#ctx0" brushRef="#br2" timeOffset="46646.7803">21564 16073,'0'34,"0"-1,0 0,0 0,0 0,0 0,0 0,0 0,0 0,0 0,0 0,0 0,33 0,-33 0,0 1,33-34,0 33,0 0,0-33,0 33,0-33,0 0,-33 33,33-33,0 0,-33 33,33-33,0 0,0 0,1 0,-34 33,33-33,0 0,0 0,0 0,0 0,0 0,0 0,0 0,0 0,0 0,0 0,0 0,1 0,-1 0,0 0,0 0,0 0,0 0,0 0,0 0,0 0,0 0,0 0,0 0,0 0,-33 33,33-33,1 0,-1 0,0 0,0 0,0 0,0 0,0 0,0 0,0 0,0 0,0 0,0-33,0 33,0 0,1 0,-1 0,0 0,0 0,0-33,0 33,0-33,0 33,0 0,0 0,0 0,0 0,0 0,1 0,-1 0,0 0,0 0,0-33,0 33,0 0,0 0,0 0,0 0,0 0,0-33,0 33,0 0,1 0,-1 0,0 0,0 0,0 0,0 0,0 0,0 0,0 0,0 0,0 0,0 0,0 0,0 0,1 0,-1 0,0 0,0 0,0 0,0 0,0 0,0 0,0 0,0 0,0 0,0 0,0 0,0 0,1 0,-1 0,0 0,0 0,0 0,0 0,0 0,0 0,0 0,0 0,0 0,0-33,0 33,1 0,-1 0,0 0,0 0,0-33,0 33,0 0,0 0,0 0,0 0,33 0,-33 0,34 0,-34 0,33 0,-33-34,0 34,0 0,33 0,-33 0,0-33,0 33,33 0,-32 0,-1-33,0 33,0 0,0 0,0 0,0 0,0 0,0 0,0 0,0 0,0 0,0 0,1 0,-1 0,0 0,0 0,-33-33</inkml:trace>
</inkml:ink>
</file>

<file path=ppt/ink/ink3.xml><?xml version="1.0" encoding="utf-8"?>
<inkml:ink xmlns:inkml="http://www.w3.org/2003/InkML">
  <inkml:definitions>
    <inkml:context xml:id="ctx0">
      <inkml:inkSource xml:id="inkSrc0">
        <inkml:traceFormat>
          <inkml:channel name="X" type="integer" max="1600" units="cm"/>
          <inkml:channel name="Y" type="integer" max="900" units="cm"/>
        </inkml:traceFormat>
        <inkml:channelProperties>
          <inkml:channelProperty channel="X" name="resolution" value="46.37681" units="1/cm"/>
          <inkml:channelProperty channel="Y" name="resolution" value="46.39175" units="1/cm"/>
        </inkml:channelProperties>
      </inkml:inkSource>
      <inkml:timestamp xml:id="ts0" timeString="2016-04-27T22:25:17.313"/>
    </inkml:context>
    <inkml:brush xml:id="br0">
      <inkml:brushProperty name="width" value="0.05292" units="cm"/>
      <inkml:brushProperty name="height" value="0.05292" units="cm"/>
      <inkml:brushProperty name="color" value="#C0504D"/>
    </inkml:brush>
    <inkml:brush xml:id="br1">
      <inkml:brushProperty name="width" value="0.05292" units="cm"/>
      <inkml:brushProperty name="height" value="0.05292" units="cm"/>
      <inkml:brushProperty name="color" value="#5C83B4"/>
    </inkml:brush>
    <inkml:brush xml:id="br2">
      <inkml:brushProperty name="width" value="0.05292" units="cm"/>
      <inkml:brushProperty name="height" value="0.05292" units="cm"/>
      <inkml:brushProperty name="color" value="#9DBB61"/>
    </inkml:brush>
  </inkml:definitions>
  <inkml:trace contextRef="#ctx0" brushRef="#br0">15544 16404,'0'-33,"0"66,0 0,0 0,0 0,33 0,-33 1,0-1,0 0,0 0,0 0,0 0,0 0,0 0,33 0,-33 0,0 0,0 0,0 0,0 0,0 1,0-1,0 0,33 0,-33 0,0 0,0 0,0 0,0 0,0 0,0 0,0 0,0 0,0 1,0-1,0-66,34 33,-34-34,0 1,0 0,33 0,-33 0,0 0,33 33,-33-33,0 0,33 0,-33 0,0 0,33 33,-33-33,33 0,-33-1,33 34,-33-33,33 33,-33-33,33 33,-33-33,33 33,0 0,-33-33,33 33,0 0,-33-33,34 33,-1 0,0 0,0 0,-33-33,33 33,0 0,0 0,0 0,-33-33,33 33,0 0,0 0,0 0,0 0,0 0,1 0,-1 0,0 0,-33-33,33 33,0 0,0 0,0 0,0 0,0 0,0 0,0 0,0 0,0 0,0 0,1 0,-1 0,0 0,0 0,0 0,0 0,0 0,0 0,0 0,0 0,0 0,0 0,0 0,1 0,-1 0,0 0,0 0,0 0,0 0,0 0,0 0,0 0,0 0,0 0,0 0,0 0,0 0,1 0,-34 33,33-33,0 0,0 0,0 0,0 0,0 0,0 0,0 33,0-33,0 0,0 0,0 0,0 0,1 0,-1 0,0 0,0-33,0 33,0 0,0 0,0 0,0 0,0 0,0-33,0 33,0 0,0 0,-33-33,34 33,-1 0,0 0,0 0,0 0,0 0,0 0,0 0,0 0,0 0,0 0,0 0,0 0,1 0,-1 0,0-33,0 33,0 0,0 0,0 0,0 0,0 0,0 0,0 0,0 0,0 0,0 0,1 0,-1 0,0 0,0 0,0 0,0 0,0 0,0 0,0 0,0 0,0 0,0 0,-33 33,33-33,0 0,1 0,-1 0,0 0,0 0,0 0,0 0,0 0,0 33,0-33,0 0,0 0,0 0,0 0,1 0,-1 0,0 0,0 0,0 0,0 0,0 0,0 0,0 0,0 0,-33 33,33-33,0 0,0 0,0 0,1 0,-1 0,0 0,0 0,0 0,0 0,0 0,0 0,0 0,0 0,0 0,0 0,0 0,0 0,1 0,-1 0,0 0,-33-33,33 33,0 0,0 0,0 0,0 0,0 0,0-33,0 33,0 0,0 0,0 0,1 0,-1 0,-66 0</inkml:trace>
  <inkml:trace contextRef="#ctx0" brushRef="#br1" timeOffset="18812.5519">15577 14717,'0'-33,"0"66,0 1,33-34,-33 33,33-33,1 0,-34 33,33-33,-33 33,33-33,0 33,0-33,-33 33,33-33,0 0,-33 33,33-33,0 0,-33 33,33-33,0 0,0 0,0 0,1 0,-1 0,0 0,0 0,0 0,0 0,0 33,0-33,0 0,0 0,0 0,0 0,-33 33,33-33,0 0,1 0,-34-33,33 33,0 0,0 0,0 0,-33-33,33 33,0 0,0-33,0 33,0 0,0 0,0 0,0 0,0 0,1 0,-1 0,0 0,0 0,0 0,0 0,0 0,0 0,0 0,-33 33,33-33,0 0,0 0,0 0,1 0,-1 0,0 0,0 0,0 0,0 0,0 0,0 0,0 0,0 0,0 0,0 0,0 0,0 0,1 0,-1 0,0 0,0 0,0 0,0 0,0 0,0 0,0 0,0 0,0 0,0 0,0 0,0 0,1 0,-1 0,-33-33,33 33,0 0,0 0,0 0,0 0,0 0,0 0,0 0,0 0,0 0,0 0,0 0,1 0,-1 0,0 0,0 0,0 0,0 0,0 0,0 0,0 0,0-33,0 33,0 0,0 0,1 0,-1 0,0 0,0 0,0 0,0 0,0 0,0 0,0 0,0 0,0 0,0 0,0 0,0 0,1 0,-1 0,0 0,0 0,0 0,0 0,0 0,0 0,0 0,0 0,0 0,0 0,0 0,0 0,1 0,-1 0,0 0,0 0,0 0,0 0,0 0,0 0,0 0,0 33,0-33,0 0,0 0,1 0,-1 0,0 0,0 0,0 0,0 0,0 0,0 0,0 33,0-33,0 0,0 0,0 0,0 0,1 0,-1 0,0 0,0 0,0 0,0 0,0 0,0 0,0 0,0 0,0 0,-33-33,33 33,0 0,0 0,1 0,-1 0,0 0,0 0,0 0,0 0,0 0,0 0,0 0,-33 33,-33-33</inkml:trace>
  <inkml:trace contextRef="#ctx0" brushRef="#br2" timeOffset="29095.9372">15577 15048,'0'33,"0"0,0 0,33-33,-33 33,33-33,-33 34,0-1,34-33,-34 33,33-33,-33 33,33 0,0-33,-33 33,33 0,0-33,-33 33,33-33,0 0,-33 33,33-33,0 0,0 0,0 33,0-33,1 0,-1 0,-33 33,33-33,0 0,-33 33,33-33,0 0,0 0,0 0,0 33,0-33,0 0,0 0,0 0,0 0,1 0,-1 0,0 0,0 0,0 0,0 0,0 0,0 0,0 0,0 0,0 0,0 0,0 0,0 0,1 0,-1 0,0 0,0 0,0 0,0-33,0 33,0 0,0 0,0 0,0 0,0 0,0 0,1 0,-1 0,0 0,0 0,0 0,0 0,0 0,0 0,0 0,0 0,0 0,0 0,0-33,0 33,1 0,-1 0,0 0,0 0,0 0,0 0,0 0,0 0,0 0,0 0,0 0,0 0,0 0,0 0,1 0,-1 0,0 0,0 0,0 0,0 0,0 0,0 0,0 0,0 0,0 0,0 0,0 0,0 0,1 0,-1 0,0 0,0 0,0 0,0 0,0 0,0 0,-33 33,33-33,0 0,0 0,0 0,0 0,1 0,-1 0,-33 33,33-33,0 0,0 0,0 0,0 0,0 0,0 0,0 0,0 0,0 0,0 0,0 0,1 0,-1 0,0 0,0 0,0 0,0 0,0 0,0 0,0 0,0 0,0 0,0 0,0 0,0-33,1 33,-1 0,0 0,0 0,0 0,0 0,0 0,0 0,0 0,0 0,0 0,0 0,0 0,1-33,-1 33,0 0,0 0,0 0,0 0,0 0,0-33,0 33,0 0,0 0,0 0,0 0,0 0,1 0,-1 0,0 0,0 0,0 0,0 0,0 0,0 0,0 0,-33-33,33 33,0 0,0 0,0 0,0 0,1 0,-1 0,0 0,0 0,0 0,0 0,0 0,0 0,0 0,0 0,0 0,0 0,0 0,-33-33,0 0</inkml:trace>
</inkml:ink>
</file>

<file path=ppt/ink/ink4.xml><?xml version="1.0" encoding="utf-8"?>
<inkml:ink xmlns:inkml="http://www.w3.org/2003/InkML">
  <inkml:definitions>
    <inkml:context xml:id="ctx0">
      <inkml:inkSource xml:id="inkSrc0">
        <inkml:traceFormat>
          <inkml:channel name="X" type="integer" max="1600" units="cm"/>
          <inkml:channel name="Y" type="integer" max="900" units="cm"/>
        </inkml:traceFormat>
        <inkml:channelProperties>
          <inkml:channelProperty channel="X" name="resolution" value="46.37681" units="1/cm"/>
          <inkml:channelProperty channel="Y" name="resolution" value="46.39175" units="1/cm"/>
        </inkml:channelProperties>
      </inkml:inkSource>
      <inkml:timestamp xml:id="ts0" timeString="2016-04-27T22:28:29.110"/>
    </inkml:context>
    <inkml:brush xml:id="br0">
      <inkml:brushProperty name="width" value="0.05292" units="cm"/>
      <inkml:brushProperty name="height" value="0.05292" units="cm"/>
    </inkml:brush>
    <inkml:brush xml:id="br1">
      <inkml:brushProperty name="width" value="0.05292" units="cm"/>
      <inkml:brushProperty name="height" value="0.05292" units="cm"/>
      <inkml:brushProperty name="color" value="#FF0000"/>
    </inkml:brush>
    <inkml:brush xml:id="br2">
      <inkml:brushProperty name="width" value="0.05292" units="cm"/>
      <inkml:brushProperty name="height" value="0.05292" units="cm"/>
      <inkml:brushProperty name="color" value="#1F497D"/>
    </inkml:brush>
  </inkml:definitions>
  <inkml:trace contextRef="#ctx0" brushRef="#br0">5821 8764,'0'33,"33"-33,0 0,0 0,0 0,0 0,0 0,0 0,0 0,0 0,1 0,-1 0,0 0,0 0,-33 33,33-33,0 0,0 0,0 0,0 0,0 0,0 0,0 0,-33 34,33-34,1 0,-1 0,0 0,0 0,0 0,0 0,0 0,0 33,0-33,0 0,0 0,0 0,0 0,0 0,1 0,-1 0,0 0,0 0,0 0,0 0,0 0,0 0,0 0,0 0,-33-33,33 33,0 0,0 0,0-34,1 34,-34-33,33 33,-33-33,33 33,-33-33,33 33,-33-33,0 0,33 33,-33-33,33 33,-33-33,0 0,0 0,33 33,-33-33,0 0,0 0,0 0,0-1,0 1,0 0,0 0,0 0,0 0,33 33,-33-33,33 33,-33-33,33 33,0 0,-33-33,33 33,0 0,1 0,-1 0,0 0,0 0,0 0,0 0,0 0,0 0,0 0,0 0,0 0,0 0,0 0,0 0,1 0,-1 0,0 0,0 0,0 0,0 0,0 0,0 0,0 0,0 0,0 0,0 0,0-33,0 33,1 0,-1 0,0 0,0 0,0 0,0 0,0 0,0 0,0 0,0 0,0 0,0 0,0 0,0 0,1 0,-1 33,0-33,0 0,0 0,0 0,0 0,0 0,0 0,0 0,0 0,0 0,0 0,1 0,-1 0,0 0,0 0,0 0,0 0,0 0,0 0,0 0,0 0,0 0,0 0,0 0,0 0,1 0,-1 0,0 0,0 0,0 0,0 0,0 0,0 0,0 0,0 0,0 0,0 0,0 0,0 0,1 0,-1 0,0 0,0 0,0 0,0 0,0 33,0-33,0 0,0 0,0 0,0 33,0-33,1 0,-1 0,0 0,0 0,0 0,0 0,0 0,0 0,0 0,0 0,0 0,0 0,0 0,0 0,1 0,-1 0,0 0,0 0,0 0,0 0,0 0,0 0,0 0,0 0,33 0,-33 0,0 0,1 0,-1 0,0 0,0 0,0 0,0 0,0 0,0 0,0 0,0 0,0 0,0 0,0 0,0 0,1 0,-1 0,0 33,0-33,0 0,0 0,0 0,0 0,0 0,0 0,0 0,-33 33,33-33,0 0,1 0,-1 0,0 0,0 33,0-33,0 0,0 0,0 0,0 0,0 0,0 0,0 0,0 0,0 0,1 0,-1 0,0 0,0 0,0 0,0 0,0 0,-33-33,33 33,0 0,0 0,0 0,-33-33,-33 33</inkml:trace>
  <inkml:trace contextRef="#ctx0" brushRef="#br1" timeOffset="24634.6424">6846 10253,'33'0,"0"0,0 0,-33 33,33-33,0 0,-33 33,0 0,34-33,-34 33,33-33,-33 33,0 0,0 0,0 0,0 0,33-33,-33 33,0 0,0 0,33-33,-33 34,33-1,-33 0,33-33,-33 33,0 0,33-33,-33 33,33-33,-33 33,33-33,0 0,-33 33,33-33,0 0,0 0,0 0,-33 33,34-33,-1 0,-33 33,33-33,0 0,0 0,0 0,0 0,0 33,0-33,0 0,0 0,0 0,0 0,1 0,-1 33,0-33,0 0,0 0,0 0,0 0,-33 33,33-33,0 0,0 0,0 0,0 0,0 0,0 0,1 0,-1 0,0 0,0 0,0 0,0 0,0 0,0 0,0 0,0 0,0 0,-33-33,33 33,0 0,0 0,1 0,-1 0,0 0,0 0,0 0,0 0,0 0,0 0,0 0,0 0,0 0,0 0,0 0,0 0,1 0,-1 0,0 0,0 0,0 0,0 0,0 0,0 0,0 0,0 0,0 0,0 0,0 0,1 0,-1 0,0 0,0 0,0 0,0 0,0 0,0 0,0 0,0 0,0 0,0 0,0 0,0 0,1 0,-1 0,0 0,0 0,0 0,0 0,0 0,0 0,0 0,0 0,0 0,0 0,0 0,0 0,1 0,-1 0,0 0,0 0,0 0,0 0,0 0,0 0,0 0,0 0,0 0,0 0,0 0,1 0,-1 0,0 0,0 0,0 0,0 0,0 0,0 0,0 0,0 0,0 0,0 0,33 0,-32 0,-1 0,0 0,0 0,0 0,0 0,0 0,0 0,0 0,0 0,0 0,0 0,0 0,0 0,1 0,-1 0,0 0,0 0,0 0,0 0,0 0,0 33,0-33,0 0,0 0,0 0,0 0,0 0,1 0,-1 0,0 0,0 0,0 0,0 0,0 0,0 0,0 0,0 0,0 0,0 0,0 0,1 0,-1 0,0 0,0 0,0 0,0 0,0 0,0 0,-33 34,33-34,0 0,0 0,0 0,0 0,0 0,1 0,-1 0,0 0,0 0,0 0,0 0,0 0,0 0,0 0,0 0,0 33,0-33,0 0,0 0,1 0,-1 0,0 0,0 0,0 0,0 0,0 0,0 0,-33 33,33-33,0 0,0 0,0 0,0 0,1 0,-1 0,0 0,0 0,0 0,0 0,0 0,0 0,0 0,0 0,0 0,0 0,0 0,0 0,1 0,-1 0,0 0,0 0,0 0,0 0,-33-33,33 33,0 0,0 0,0 0,0 0,0 0,0 0,0 0,1-33,-1 33,0 0,0 0,0 0,0 0,0 0,0 0,0 0,0 0,0 0,0 0,0 0,0 0,1 0,-1 0,0 0,0 0,0 0,0 0,0 0,0 0,0 0,0 0,0 0,0 0,0 0,1 0,-1 0,0 0,-33 33,33-33,0 0,0 0,0 0,0 0,0 0,0 0,0 0,0 0,0 0,0 0,1 0,-1 0,0 0,0 0,-33-33,33 33,0 0,0 0,0 0,0 0,0 0,0 0,0 0,0 0,0 0,-66-34</inkml:trace>
  <inkml:trace contextRef="#ctx0" brushRef="#br2" timeOffset="38319.3253">6912 13461,'33'0,"-33"33,33-33,0 0,1 0,-1 0,0 0,0 0,-33-33,33 33,-33-33,33 33,-33-33,33 33,-33-34,33 34,-33-33,0 0,33 33,-33-33,33 33,-33-33,0 0,33 33,-33-33,0 0,0 0,33 33,-33-33,0 0,33 33,-33-33,0 0,0 0,33 33,-33-34,0 1,0 0,34 0,-34 0,33 33,-33-33,33 0,-33 0,33 33,0 0,-33-33,33 33,-33-33,33 33,0-33,0 33,0 0,0 0,0 0,0 0,1 0,-1 0,0 0,0 0,0 0,0 0,0 0,0 0,0 0,0 0,0 0,0 0,0 0,0 0,1 0,-1 0,0 0,0 0,0 0,0 0,0 0,0 0,0 0,0 0,0 0,0-33,0 33,0 0,1 0,-1 0,0 0,0 0,0 0,0 0,0 0,0 0,0 0,0-33,0 33,0 0,0 0,0 0,1 0,-1 0,0 0,0 0,0 0,0 0,0 0,0 0,0 33,0-33,0 0,0 0,0 0,1 0,-1 0,0 0,0 0,0 0,0 0,0 0,0 0,-33 33,33-33,0 0,0 0,0 0,0 0,0 0,1 33,-1-33,0 0,0 0,0 0,0 0,0 0,0 33,0-33,0 0,0 0,0 0,0 0,0 0,1 0,-1 0,0 0,0 0,0 0,0 0,0 0,0 0,0 0,0 0,0 0,0 0,0 0,1 0,-1 0,0 0,0 0,0 0,0 0,0 0,0 0,0 0,0 0,0 0,0 0,0 0,0 0,1 0,-1 0,0 0,0 0,0 0,0 0,0 0,0 0,0 0,0 0,0 0,0 0,0 0,0 0,1 0,-1 0,0 0,0 0,0 0,0 0,0 0,0 0,0 0,0 0,-33 33,33-33,0 0,0 0,0 0,1 0,-1 0,0 0,0 0,0 0,0 0,0 0,0 0,0 0,0 0,0 0,0 0,0 0,1 0,-1 0,0 0,0 0,0 0,0 0,0 0,0 0,0 0,0 0,0 0,0 0,0 0,0 0,1 0,-1-33,0 33,0 0,0 0,0 0,0 0,0 0,0 0,0 0,0 0,0 0,0 0,0 0,1 0,-1 0,0 0,0 0,0 0,0 0,0 0,0 0,0 0,0 0,0 0,0 0,0 0,1 0,-1 0,0 0,0 0,0 0,0 33,0-33,0 0,0 0,0 0,0 0,0 0,0 0,0 0,1 0,-1 0,0 0,-33 33,33-33,0 0,0 0,0 0,0 0,0 0,0 0,0 0,0 0,0 0,0 0,1 0,-1 0,0 0,0 0,0 0,0 0,0 0,0 0,0 0,0 0,-33 33,33-33,0 0,0 0,0 0,1 0,-1 0,0 0,0 0,0 0,0 0,0 0,0 0,0 0,0 0,0 0,0 0,0 0,1 0,-1 0,0 0,0 0,0 0,0 0,0 0,0 0,0 0,0 0,0 0,0 0,0 0,0 0,1 0,-1 0,0 0,0 0,0 0,0 0,0 0,0 0,-33-33,33 33,0 0,0 0,0 0,-33-33,33 33,-66-33</inkml:trace>
  <inkml:trace contextRef="#ctx0" brushRef="#br0" timeOffset="45430.5674">13395 8301,'33'0,"0"0,0 0,0 0,0 0,0 0,0 0,0 0,0 0,0 0,0 0,0 0,0 0,1 0,-1 0,0 0,0 0,0 0,0 0,0 0,0 0,0 0,0 0,0 0,0 0,0 0,1 0,-1 0,0 0,0 0,0 0,0 0,0 0,0 0,0 0,0 0,0 0,0 0,0 0,0 33,1-33,-1 0,0 0,0 0,0 0,0 0,0 0,0 0,0 0,0 0,0 0,0 0,0 0,0 0,1 33,-1-33,0 0,0 0,0 0,0 0,0 0,0 0,0 0,0 0,0 0,0 0,0 0,0 0,1 0,-1 0,0 0,0 0,0 0,0 0,0 0,0 0,0 0,0 0,0 0,0 0,0 0,1 0,-1 0,0 0,0 0,0 0,0 0,0 0,0 0,0 0,0 0,0 0,0 0,0 0,0 0,1 0,-1 0,0 0,0 0,0-33,0 33,0 0,0 0,0 0,0 0,0 0,0 0,0 0,0 0,1 0</inkml:trace>
  <inkml:trace contextRef="#ctx0" brushRef="#br0" timeOffset="54315.6427">16933 8334,'0'33,"33"-33,0 0,1 0,-1 0,-33 34,33-34,0 0,0 0,0 0,0 0,0 0,0 0,0 0,0 0,0 0,-33 33,33-33,-33 33,34 0,-34 0,0 0,0 0,0 0,0 0,0 0,0 0,0 0,0 0,0 0,0 1,0-1,0 0,0 0,0 0,0 0,0 0,0 0,33-33,-33 33,0 0,33-33,0 0,-33 33,33-33,0 0,-33 33,33-33,0 0,-33 33,33-33,0 0,0 0,0 0,-33 33,33-33,0 0,1 0,-1 0,0 0,0 0,0 0,0 0,0 0,0 0,0 0,0 0,0 0,0 0,0 0,0 0,1 0,-1 0,0 0,0 0,0 0,0 0,0 0,0 0,0 0,0 0,0 0,0 0,0 0,0 0,1 0,-1 0,0 0,0 0,0 0,0 0,0 34,0-34,0 0,0 0,0 0,0 0,0 0,1 0,-1 0,0 0,0 0,0 0,0 0,0 0,0 0,0 0,0 0,0 0,0 0,0 0,0 0,1 0,-1 0,0 0,0 0,0 0,0 0,0 0,0 0,0 0,0 0,0 0,0 0,0 0,0 0,1 0,-1 0,0 0,0 0,0 0,0 0,0 0,0 0,0 0,0 0,0 0,0 0,0 0,1 0,-1 0,0 0,0 0,0 0,0 0,0 0,0 0,0 0,0 0,0 0,0 0,0 0,0 0,1 0,-1 0,0 0,0 0,0 0,33 0,-33 0,0 0,0 0,0 0,0 0,0 33,0-33,1 0,-1 0,0 0,0 0,0 0,0 0,0 0,0 0,0 0,0 0,0 0,0 0,0 0,0 0,1 0,-1 0,0 0,0 0,0 0,0 0,0 0,0 0,0 0,0 0,0 0,0 0,0 0,1 0,-1 0,0 0,0 0,0 0,0 0,0 0,0 0,0 0,0 0,0 0,0 0,0 0,0 0,1 0,-34 33,66-33,-33 0,0 0,0 0,0 0,0 0,0 0,0 0,0 0,0 0,0 0,0 0,1 0,-1 0,0 0,0 0,0 0,0 0,0 0,0 0,0 0,0 0,0 0,0 0,0 0,1 0,-1 0,0 0,0 0,0 0,0 0,0 0,0 0,0 0,0 0,0 0,0 0,0 0,0 0,1 0,-1 0,0 0,0 0,0 0,0 0,33 0,-33 0,0 0,0 0,0 0,0 0,0 0,1 0,-1 0,0 0,0 0,0 0,0 0,0 0,33 0,-33 0,0 33,0-33,0 0,0 0,1 0,-1 0,0 0,0 0,0 33,0-33,0 0,0 0,0 0,0 0,0 33,0-33,0 0,1 0,-1 0,0 0,0 0,0 0,0 0,0 0,0 0,0 0,0 0,0 0,0 0,0 0,0 0,1 0,-1 0,0 0,0 0,0 0,0 0,0 0,0 0,0 0,0 0,0 0,0 0,0 0,0 0,1 0,-1 0,0 0,0 0,0 0,0 0,0 0,0 0,0 0,0 0,0 0,0 0,0 0,1 0,-1 0,0 0,0 0,0 0,0 0,0 0,0 0,0 0,0 0,0 0,0 0,0 0,0 0,1 0,-1 0,0 0,0 0,0 0,0 0,-33-33,33 33,0 0,0 0</inkml:trace>
  <inkml:trace contextRef="#ctx0" brushRef="#br1" timeOffset="69082.8303">16999 11113,'34'0,"-1"0,0 0,0 0,0 0,0 0,0 0,0 0,0 0,-33-34,33 34,0 0,0-33,0 33,-33-33,34 33,-1 0,-33-33,33 0,-33 0,33 33,-33-33,33 33,-33-33,0 0,33 33,-33-33,0 0,0 0,33 33,-33-33,0-1,0 1,33 33,-33-33,33 0,-33 0,0 0,33 33,-33-33,33 33,-33-33,33 33,-33-33,33 33,0 0,-33-33,34 33,-1 0,-33-33,33 33,0 0,-33-33,33 33,0 0,0 0,-33-33,33 33,0 0,0 0,0 0,0 0,0 0,0 0,1 0,-1 0,0 0,0 0,0 0,0 0,0 0,0 0,0 0,-33 33,33-33,0 0,0 0,0 0,0 0,1 0,-1 0,0 0,0 0,0 0,0 0,0 0,0 0,0 0,0 0,0 0,0 0,0 0,1 0,-1-33,0 33,0 0,0 0,0 0,0 0,0 0,0 0,0 0,0 0,0 0,0 0,0 0,1 0,-1 0,0 0,0 0,0 0,0 0,0 0,0 0,0 0,0 0,0 0,0 0,0 0,0 0,1 0,-1 0,0 0,0 0,0 0,0 0,0 0,0 0,0 0,0 0,0 0,0 0,0 0,1 0,-1 33,0-33,0 0,0 0,0 0,0 0,0 0,0 0,0 0,0 0,0 0,0 0,0 0,1 0,-1 0,0 33,0-33,0 0,0 0,33 0,-33 0,0 0,0 33,0-33,0 0,0 0,1 0,-1 0,0 0,0 0,0 0,0 33,0-33,0 0,0 0,0 0,0 0,0 0,0 0,0 0,1 33,-1-33,0 0,0 0,0 0,0 0,0 33,0-33,33 0,-33 0,0 0,0 0,1 0,-1 0,0 0,0 0,0 0,0 0,0 0,0 0,0 0,0 0,0 0,0 0,0 0,0 0,1 0,-1 0,0 0,33 0,-33 0,33 0,-33 0,33 0,-33 33,0-33,0 0,1 0,32 0,-33 0,0 0,0 0,0 0,0 0,0 0,0 33,0-33,0 0,0 0,1 0,-1 0,33 0,-33 0,0 0,0 0,0 0,0 0,0 0,0 0,0 0,0 0,0 0,1 0,-1 0,0 0,0 33,0-33,0 0,0 0,0 0,0 0,0 0,0 0,0 0,0 0,0 0,1 0,-1 0,0 0,0 0,0 0,0 0,0 0,0-33,0 33,0 0,0 0,0 0,0 0,0 0,1 0,-1 0,33 0,-33-33,0 33,0 0,0 0,0 0,0 0,0 0,0 0,0 0,1 0,-1 0,0 0,0 0,33 0,-33 0,0 0,0-33,0 33,33 0,-33 0,0 0,34 0,-34 0,0 0,0 0,0 0,0 0,0 0,0 0,0 0,0 0,0 0,0 0,0 0,1 0,-1 0,0 0,-33-33,33 33,0 0,0 0,0 0,0 0,0 0,0 0,-33-33,33 33,0 0,0 0,1 0,-1 0,0 0,0 0,0 0,0 0,0 0,0 0,0 0,0 0,0 0,-33 33,33-33,0 0,0 0,1 0,-1 0,-66 0,-1 0</inkml:trace>
  <inkml:trace contextRef="#ctx0" brushRef="#br2" timeOffset="83254.5184">16999 12700,'34'0,"-1"0,0 0,0 0,0 0,0 0,0 0,0 0,0 0,0 0,0 0,0 0,0 0,1 0,-1 0,0 0,0 0,0 0,-33 33,33-33,-33 33,0 0,33-33,-33 33,33 0,0 0,-33 1,33-34,-33 33,0 0,33-33,-33 33,33-33,-33 33,0 0,33-33,-33 33,33-33,-33 33,34-33,-34 33,33-33,-33 33,33-33,0 0,-33 33,33-33,0 0,0 0,-33 33,33-33,0 0,-33 33,33-33,0 0,-33 33,33-33,0 0,0 0,1 0,-1 0,0 0,0 0,0 0,0 0,0 0,0 34,0-34,0 0,0 0,0 0,0 0,0 0,1 0,-34 33,33-33,0 0,0 0,0 0,0 0,0 0,0 0,0 0,0 0,0 0,0 0,0 0,1 0,-1 0,0 0,0 0,0 0,0 0,0 0,0 0,0 0,0 0,0 0,0 0,0 0,-33 33,33-33,1 0,-1 0,0 0,0 0,0 0,0 0,0 0,0 0,0 0,0 0,0 0,0 0,0 0,0 0,1 0,-1 0,0 33,0-33,0 0,0 0,0 0,0 0,0 0,0 0,0 0,0 0,0 0,1 0,-1 0,0 0,0 0,0 0,0 0,0 0,0 0,0 0,0 0,0 0,0 0,0-33,0 33,1 0,-1 0,0 0,0 0,0 0,0 0,0 0,0 0,0 0,0 0,0 0,0 0,0 0,0 0,1 0,-1 0,0 0,0 0,0 0,0 0,0 0,0 0,0 0,0 0,0 0,0 33,0-33,0 0,1 0,-1 0,0 0,0 0,0 0,0 33,0-33,0 0,0 0,0 0,0 0,0 0,0 0,1 0,-1 0,-33 33,33-33,0 0,0 0,0 0,0 0,0 0,0 0,0 0,0 0,0 0,0 0,0 0,1 0,-1 0,33 0,-33 0,0 0,0 0,0 0,0 0,0 0,0 0,0 0,33 33,-32-33,-1 0,0 0,0 0,0 0,0 0,0 0,0 0,0 0,0 0,0 0,0 0,0 0,1 0,-1 0,0 0,0 0,0 0,0 0,0 0,0 0,0 0,0 0,0 0,0 0,0 0,0 0,1 0,-1 0,0 0,0 0,0 0,0 0,0 0,0 0,0 0,0 0,0 0,0 0,0 0,0 0,1 0,-1 0,0 0,0 0,0 0,0 0,0 0,0 0,0 0,0 0,0 0,0 0,0 0,34 0,-34 0,0 0,0 0,0 0,0 0,0 0,0 0,0 0,0 0,0 0,0 0,0 0,1 0,-1 0,0 0,0 0,0 0,0 0,0 0,0 0,0 0,0 0,0 0,0 0,0 0,0 0,1 0,-1 0,0 0,0 0,0 0,0 0,0 0,0 0,0 0,0 0,0 0,0 0,0 0,0 0,1 0,-1 0,-33 33,33-33,0 0,0 0,0 0,0 0,0 0,0 0,0 0,0 0,0 0,0 0,1 0,-1 0,0 0,0 0,0 0,0 0,0 0,0 0,0 0,0 0,0 0,0 0,0 0,0 0,1 0,-1 0,0 0,0 0,0 0,0 0,0 0,-33-33,-33 0</inkml:trace>
</inkml:ink>
</file>

<file path=ppt/ink/ink5.xml><?xml version="1.0" encoding="utf-8"?>
<inkml:ink xmlns:inkml="http://www.w3.org/2003/InkML">
  <inkml:definitions>
    <inkml:context xml:id="ctx0">
      <inkml:inkSource xml:id="inkSrc0">
        <inkml:traceFormat>
          <inkml:channel name="X" type="integer" max="1600" units="cm"/>
          <inkml:channel name="Y" type="integer" max="900" units="cm"/>
        </inkml:traceFormat>
        <inkml:channelProperties>
          <inkml:channelProperty channel="X" name="resolution" value="46.37681" units="1/cm"/>
          <inkml:channelProperty channel="Y" name="resolution" value="46.39175" units="1/cm"/>
        </inkml:channelProperties>
      </inkml:inkSource>
      <inkml:timestamp xml:id="ts0" timeString="2016-04-27T22:33:44.693"/>
    </inkml:context>
    <inkml:brush xml:id="br0">
      <inkml:brushProperty name="width" value="0.05292" units="cm"/>
      <inkml:brushProperty name="height" value="0.05292" units="cm"/>
    </inkml:brush>
    <inkml:brush xml:id="br1">
      <inkml:brushProperty name="width" value="0.05292" units="cm"/>
      <inkml:brushProperty name="height" value="0.05292" units="cm"/>
      <inkml:brushProperty name="color" value="#1F497D"/>
    </inkml:brush>
    <inkml:brush xml:id="br2">
      <inkml:brushProperty name="width" value="0.05292" units="cm"/>
      <inkml:brushProperty name="height" value="0.05292" units="cm"/>
      <inkml:brushProperty name="color" value="#FF0000"/>
    </inkml:brush>
  </inkml:definitions>
  <inkml:trace contextRef="#ctx0" brushRef="#br0">5821 9227,'33'0,"0"0,0 0,0 0,0 0,0 0,0 0,0 0,0 0,1 0,-1 0,0 0,0 0,0 0,0 0,0 0,0 33,0-33,0 0,0 0,0 0,-33 33,33-33,1 0,-1 0,0 0,0 0,-33-33,33 33,0 0,-33-33,33 33,0 0,-33-33,33 33,0 0,-33-33,33 33,-33-33,33 33,-33-33,33 33,0-33,-33 0,0 0,34 33,-34-33,33 33,-33-33,0 0,0 0,33-1,-33 1,0 0,0 0,0 0,0 0,0 0,0 0,0 0,0 0,33 0,-33 0,0 0,0 0,0-1,0 1,0 0,0 0,0 0,0 0,0 0,33 33,-33-33,33 33,0 0,0 0,0-33,0 33,0 0,-33-33,33 33,0 0,0 0,1 0,-1 0,0 0,0 0,0 0,0 0,0 0,0 0,0 0,0 0,0 0,0 0,0 0,1 0,-1 0,0 0,0 0,0 0,0 0,0 0,0 0,0 0,0-33,0 33,0 0,0 0,0 0,1 0,-1 0,0 0,0 0,0 0,0 0,0 0,0 0,0 0,0 0,0 0,0 0,0 33,0-33,1 0,-1 0,0 0,0 0,0 0,0 0,0 0,0 0,0 0,0 0,0 0,0 0,0 0,0 0,1 0,-1 0,0 0,0 0,0 0,0 0,0 0,0 0,0 0,0 0,0 0,0 0,0 0,1 0,-1 0,0 0,0 0,0 0,0 0,0 0,0 0,0 0,0 0,0 0,0 0,0 33,0-33,1 0,-1 0,0 0,0 0,0 0,0 0,0 0,0 0,0 0,0 0,0 0,0 0,0 0,0 0,1 0,-1 0,0 0,0 0,0 0,0 0,0 0,0 0,0 0,0 0,0 33,0-33,0 0,1 0,-1 0,0 0,0 0,0 0,0 0,0 0,0 0,0-33,0 33,0 0,0 0,0 0,0 0,1 0,-1 0,0 0,33 0,-33 0,33 0,-33 0,0 0,0 0,0 33,0-33,0 0,1 0,-1 0,0 0,0 0,0 0,0 0,0 33,0-33,0 0,0 0,0 0,0 0,0 0,0 0,1 0,-1 0,0 0,0 0,0 33,0-33,0 0,0 0,0 0,0 0,0 0,0 0,0 0,1 0,-1 0,0 0,0 33,0-33,0 0,33 0,-33 0,0 0,0 0,0 0,0 0,0 0,1 0,-1 0,0 0,0 0,0 0,0 0,0 0,0 0,0 0,0 0,0 0,0 0,0 0,0 0,1 0,32 0,-33 0,0 0,33 0,-33 0,0 0,-33 33,33-33,0 0,0 0,0 0,1 0,-1 0,0 0,0 0,0 0,0 0,0 0,0 0,0 0,0 0,0 0,0 33,0-33,0 0,1 0,-1 0,0 0,0 0,0 0,0 0,0 0,0 0,0 0,0 0,33 0,-33 0,0 0,34 0,-34 0,0 0,0 0,0 0,0 0,0 0,33 0,-33 33,0-33,0 0,0 0,1 0,-1 0,0 0,0 0,0 0,0 0,0 0,0 0,0 0,0 0,0 0,0 0,0 0,1 0,-1 0,0 0,0 0,0 0,0 0,0 0,0 0,0 0,0 0,0 0,0 0,0 0,0 0,1 0,-1 0,0-33,0 33,0 0,0 0,0 0,-33-33,33 33,0 0,0 0,0 0,0 0,0 0,0 0,-33-33,-33 33,0 0,0 0</inkml:trace>
  <inkml:trace contextRef="#ctx0" brushRef="#br1" timeOffset="7995.6761">6846 10186</inkml:trace>
  <inkml:trace contextRef="#ctx0" brushRef="#br1" timeOffset="16979.4214">6846 10186,'0'34,"33"-34,0 0,0 0,0 0,0 0,1 0,-1 0,0 0,0 0,-33-34,33 34,0 0,-33-33,33 33,0-33,0 0,0 33,-33-33,33 33,-33-33,33 33,-33-33,33 33,-33-33,33 33,-33-33,34 33,-34-33,0 0,33 33,-33-33,33 33,-33-33,0 0,33 33,-33-34,33 34,-33-33,33 33,-33-33,0 0,33 33,-33-33,0 0,33 33,-33-33,33 33,0 0,-33-33,33 33,-33-33,33 33,0 0,1-33,-1 33,0 0,0 0,-33-33,33 33,0 0,-33-33,33 33,0 0,0 0,0 0,0 0,0 0,-33-33,33 33,0 0,1 0,-1 0,0 0,0 0,-33 33,33-33,0 0,0 0,0 33,0-33,0 0,0 0,0 0,0 0,0 0,1 0,-1 0,0 0,0 0,0 0,0 0,0 0,0 0,0 0,0 0,0 0,0 0,0 0,0 0,1 0,-1 0,-33 33,33-33,0 0,0 0,0 0,0 0,0 0,0 0,0 0,0 0,0 0,0 0,1 0,-1 0,0 0,0 0,0 0,0 0,0 0,0 0,0 0,0 0,0 0,0 0,0 0,0 0,1 0,-1 0,0 0,0 0,0 0,0 0,0 0,0 0,0 0,0 0,0 33,0-33,0 0,0 0,1 0,-1 0,0 0,0 0,0 0,0 0,0 0,0 0,0 33,0-33,0 0,0 0,0 0,1 0,-1 0,0 0,0 0,0 0,0 0,0 0,0 0,0 0,0 0,0 0,0 0,0 33,34-33,-34 0,0 0,0 0,0 0,0 0,0 0,0 0,0 0,0 0,0 0,0 0,0 0,0 0,1 33,-1-33,0 0,0 0,0 0,0 0,0 0,0 0,0 0,0 33,0-33,0 0,0 0,0 0,1 0,-1 0,0 0,0 0,-33 33,33-33,0 0,0 0,0 0,0 0,0 0,0 0,0 0,0 0,1 0,-1 0,0 0,0 0,0 0,0 0,0 0,0 0,0 0,0 0,0 33,0-33,0 0,0 0,1 0,-1 0,0 0,0 0,0 0,0 0,0 0,0 0,0 0,-33 33,33-33,0 0,0 0,0 0,0 0,1 0,-1 0,0 0,0 0,0 0,0 0,0 0,0 0,0 0,0 0,0 0,0 0,0 0,1 0,-1 0,0 0,0 0,0 0,0 0,0 0,0 33,0-33,0 0,0 0,0 0,0 0,0 0,1 0,-1 0,0 0,0 0,0 0,0 0,0 0,0 0,0 0,0 0,0 0,0 0,0 0,0 0,1 0,-1 0,0 0,0 0,0 0,0 0,0 0,0 0,0 0,0 0,0 0,0 0,0 0,0 0,1 0,-1 0,0 0,0 0,0 0,0 0,0 0,0 0,0 0,0 0,0 0,0 0,0 0,1 0,-1 0,0 0,0 0,0 0,0 0,0 0,0 0,0 0,0 0,0 0,0 0,0 0,0 0,1 0,-1 0,0 0,-33-33,33 33,0 0,0 0,0 0,0 0,0 0,0 0,0 0,0 0,0 0,0 0,1 0,-1 0,-66-33,-1 33</inkml:trace>
  <inkml:trace contextRef="#ctx0" brushRef="#br2" timeOffset="32639.4248">6846 13461,'33'0,"0"0,0 0,0 0,0 0,1 0,-1 0,0 0,-33 33,33-33,0 0,-33 33,33-33,0 33,0-33,-33 33,0 0,33-33,0 0,-33 33,0 0,33-33,-33 33,33-33,-33 33,33-33,-33 33,33-33,-33 33,0 1,34-34,-34 33,0 0,33-33,-33 33,33-33,-33 33,0 0,33-33,-33 33,33-33,-33 33,33-33,0 0,-33 33,33-33,0 0,0 0,-33 33,33-33,0 0,0 0,1 0,-1 0,0 0,0 0,0 0,0 0,0 0,0 0,0 0,0 0,0 0,0 0,0 0,0 0,1 0,-1 0,0 0,0 0,0 0,0 0,0 0,-33 33,33-33,0 0,0 0,0 0,0 0,0 0,0 0,1 0,-1 0,0 0,0 0,0 0,0 0,0 0,0 0,0 0,0 0,0 0,0 0,0 0,0 0,1 0,-1 0,0 0,0 0,0 0,0 0,0 0,0 0,0 0,0 0,0 0,0 0,0 0,1 0,-1 0,-33 33,33-33,0 0,0 0,0 0,0 0,0 0,0 0,0 0,0 0,0 0,0 0,0 0,1 0,-1 0,0 0,0 0,0-33,0 33,0 0,0 0,0 0,-33-33,33 33,0 0,0 0,0 0,0 0,1 0,-1 0,0 0,0 0,0 0,0 0,0 0,0 0,0 0,0 0,0 0,0 0,0 0,1 0,-1 0,0 0,0 0,-33 33,33-33,0 0,0 0,0 0,0 0,0 0,0 0,0 0,0 0,0 0,1 0,-1 0,0 0,0 0,0 0,0 0,0 0,0 0,0 0,0 0,0 0,0 0,0 0,0 0,1 0,-1 0,0 0,0 0,0 0,0 0,0 0,0 0,0 0,0 0,0 0,0 0,0 0,0 0,1 0,-1 0,0 0,0 0,0 0,0 0,0 0,0 0,0 0,0 0,0 0,0 0,0 0,1 0,-1 0,0 0,0 0,0 0,0 0,0 0,0 0,0 0,0 0,0 0,0 0,0 0,0 0,1 0,-1 0,0 0,0 0,0 0,0 0,0 0,0 0,0 0,0 0,0 0,0 0,0 0,0 0,1 0,-1 0,0 0,0 0,0 0,0 0,0 0,0 0,0 0,0 0,0 0,0 0,0 0,1 0,-1 0,0 0,0 0,0 0,0 0,0 0,0 0,0 0,0 0,0 0,0 0,0 0,0 0,1 0,-1 0,0 0,0 33,0-33,0 0,0 0,0 0,0 33,0-33,0 0,0 0,0 0,0 0,-33 34,34-34,-1 0,0 0,0 33,0-33,0 0,0 0,0 0,0 0,0 0,0 0,0 0,0 0,0 0,1 0,-1 0,0 0,0 0,0 0,0 0,0 0,0 0,0 0,-33 33,33-33,0 0,0 0,0 0,1 0,-1 0,0 0,0 0,0 0,0 0,0 0,0 0,0 0,0 0,0 0,0 0,0 0,0 0,1 0,-34-33,33 33,0 0,0 0,0 0,0 0,0 0,0 0,0 0,0 0,0 0,0 0,-33 33,33-33,0 0,-33-33,-33 33</inkml:trace>
  <inkml:trace contextRef="#ctx0" brushRef="#br0" timeOffset="48987.277">16900 8301,'33'0,"0"0,0 0,1 0,-1 0,0 0,0 0,-33-33,33 33,0 0,0 0,0 0,-33-33,33 33,0 0,0 0,0 0,0 0,1 0,-1 33,0-33,0 0,0 0,0 0,-33 33,33-33,-33 33,33 0,-33 1,33-1,-33 0,0 0,0 0,0 0,0 0,0 0,0 0,0 0,0 0,0 0,0 0,0 0,0 1,0-1,0 0,0 0,0 0,0 0,0 0,0 0,-33 0,33 0,0 0,0 0,0 0,0 0,0 1,33-34,-33 33,0 0,0 0,33-33,-33 33,33-33,-33 33,33-33,0 0,0 0,-33 33,34-33,-1 0,0 0,0 0,0 0,0 0,0 0,0 0,0 0,0 0,0 0,0 0,0 0,0 33,1-33,-1 0,0 0,0 0,0 0,0 0,0 0,0 0,0 0,0 0,0 0,0 0,0 0,0 0,1 0,-1 0,0 0,0 0,0 0,0 0,0 0,0 0,0 0,0 0,0 0,0 0,0 0,1 0,-1 0,0 0,-33-33,33 33,0 0,0 0,0 0,0 0,0 0,0 0,0 0,0 0,0 0,0 0,1 0,-1 0,0 0,0 0,0 0,0 0,0 0,0 0,0 0,0 0,0 33,0-33,0 0,0 0,1 0,-1 0,0 0,0 0,0 0,0 0,0 0,0 0,0 0,0 0,0 0,0 0,0 0,1 0,-1 0,0 0,0 0,0 0,0 0,0 0,0 0,0 0,0 0,0 0,0 0,0 0,0 0,-33-33,34 33,-1 0,0 0,0 0,0 0,0 0,0 0,0 0,0 0,0 0,0 0,0 0,0 0,0 0,1 0,-1 0,0 0,0 0,0 0,0 0,0 0,0 0,-33 33,33-33,0 0,0 0,0 0,0 0,0 0,1 0,-1 0,0 0,0 0,0 0,0 0,0 0,0 0,0 0,0 0,0 0,0 0,0 0,1 0,-1 0,0 0,0 0,0 0,0 0,0 0,0 0,0 0,0 0,0 0,0 0,0 0,0 0,1 0,-1 0,0 0,0 0,0 0,0 0,0 0,0 0,0 0,0 0,0 0,0 0,0 0,0 0,1 0,-1 0,0 0,0 0,0 0,0 0,0 0,0 0,0 0,0 0,0 0,0 0,0 0,1 0,-1 0,0 0,0 0,0 0,0 0,0 0,0 0,0 0,0 0,0 0,0 0,0 0,0 0,1 0,-1 0,0 0,0 0,0 0,0 0,0 0,0 0,0 0,0 0,0 0,0 0,0 0,0 0,1 0,-1 0,0 0,0 0,0 0,0 0,0 0,0 0,0 0,0 0,0 0,0 0,33 0,-32 0,-1 0,0 0,0 0,0 0,0 0,0 0,0 0,0 0,0 0,0 0,0 0,0 0,1 0,-1 33,0-33,0 0,0 0,0 0,0 0,0 0,0 0,0 33,0-33,0 0,0 0,0 0,1 0,-1 0,0 0,0 0,0 0,-33-33,-33 33</inkml:trace>
  <inkml:trace contextRef="#ctx0" brushRef="#br1" timeOffset="61055.6709">16933 9723,'33'0,"-33"-33,33 33,1 0,-1 0,0 0,0 0,0 0,0 0,0 0,0 0,-33 33,33 1,-33-1,33-33,-33 33,33-33,-33 33,33-33,-33 33,33-33,-33 33,34-33,-34 33,33-33,-33 33,33-33,-33 33,33 0,0-33,-33 33,0 0,33-33,-33 33,33-33,-33 33,33-33,-33 34,33-34,-33 33,0 0,33-33,-33 33,33-33,-33 33,33-33,0 33,0-33,1 0,-1 0,0 33,0-33,0 0,0 0,0 0,0 0,0 0,0 0,-33 33,33-33,0 0,0 0,0 0,1 0,-1 0,0 0,0 0,0 0,0 0,-33 33,33-33,0 0,0 0,0 0,0 0,0 0,0 33,0-33,1 0,-1 0,0 0,0 0,0 0,0 0,0 0,0 0,-33 33,33-33,0 0,0 0,0 0,0 0,1 0,-1 0,0 0,0 0,0 0,0 0,0 0,0 0,0 0,0 0,0 0,0 0,0 0,0 0,1 0,-1 0,0 0,0 0,0 0,0 0,0 0,0 0,0 0,0 0,0 0,0 0,0 0,0 0,1 0,-1 0,0 0,0 0,0 0,0 0,0 0,0 0,0 0,0 0,0 0,0 0,0 0,1 0,-1 0,0 0,0 0,0 0,0 0,0 0,0 0,0 0,0 0,0 0,0 0,0 0,-33-33,33 33,1 0,-1 0,0 0,0 0,0 0,0 0,0 0,0 0,0 0,0 0,0 0,0 0,0 0,0 0,1 0,-1 0,0 0,0 0,0 0,0 0,0 0,0 0,0 0,0 0,0 0,0 0,0 0,0 0,1 0,-1 0,0 0,0 0,0 0,0 0,0 0,0 0,0 0,0 0,0 0,0 0,0 0,1 0,-1 0,0 0,0 0,0 0,0 0,33 0,-33 0,0 0,0 0,0 0,0 0,0 0,1 0,-1 33,0-33,0 0,33 0,-33 0,0 0,0 0,0 0,0 0,0 0,0 0,0 0,1 33,-1-33,33 0,-33 0,0 0,0 0,0 0,0 0,0 0,0 0,33 33,-32-33,-1 0,33 0,-33 0,33 33,-33-33,0 0,0 0,0 0,0 0,0 0,0 0,1 0,-1-33,0 33,0 0,33 0,-33 0,0 0,33 0,-33-33,0 33,0 0,0 0,1 0,-1 0,0 0,33 0,-33 0,0 0,0 0,0 0,33 0,-33 0,0 0,0 0,1 0,-1 0,33 0,-33 0,0 0,33 0,-33 0,0 0,0 0,0 0,0 0,1 33,32-33,-33 0,0 0,0 0,0 0,0 0,0 33,0-33,0 0,0 0,0 0,0 0,1 0,-1 0,-66 0</inkml:trace>
  <inkml:trace contextRef="#ctx0" brushRef="#br2" timeOffset="72763.7525">16933 14321,'33'0,"0"0,1 0,-1 0,0 0,0-33,0 33,0 0,-33-34,33 34,0 0,-33-33,33 33,-33-33,33 33,0 0,-33-33,33 33,-33-33,33 33,1 0,-34-33,33 33,-33-33,33 33,-33-33,33 33,-33-33,33 33,-33-33,33 0,-33 0,33 33,-33-33,33 33,-33-34,33 1,-33 0,33 33,-33-33,33 33,-33-33,33 33,-33-33,33 0,0 33,-33-33,34 33,-34-33,33 33,-33-33,33 33,-33-33,33 0,0 33,-33-33,33 33,0 0,-33-33,33 33,0 0,-33-34,33 34,0 0,0 0,-33-33,33 33,0 0,1 0,-1 0,-33-33,33 33,0 0,0 0,0 0,0 0,-33-33,33 33,0 0,0 0,0 0,0 0,0 0,0 0,1 0,-34-33,33 33,0 0,0 0,0 0,0 0,0 0,0 0,0 0,0 0,0 0,0 0,0 0,1 0,-1 0,0 0,0 0,0 0,0 0,0 0,0 0,0 0,0 0,0 0,0 0,0 0,0 0,1 0,-1 0,0 0,0 0,0 0,0 0,33 0,-33 0,0 0,0 0,0 0,0 0,0 0,1 0,-1 0,0 0,0 0,0 0,0 0,0 0,0 0,0 0,0 0,0 0,0 33,0-33,1 0,-1 0,0 0,0 0,0 0,0 0,0 0,0 0,0 0,0 0,0 33,0-33,0 0,0 0,1 0,-1 0,0 0,0 0,0 0,0 0,0 0,0 0,0 0,0 0,0 0,0 0,0 0,0 0,1 0,-1 0,0 33,0-33,0 0,0 0,0 0,0 0,0 0,0 0,0 0,0 0,0 0,0 0,1 0,-1 0,0 0,0 0,0 0,0 0,0 0,0 0,0 0,0 0,0 0,0 0,0 0,1 0,-1 33,0-33,0 0,0 0,0 0,0 0,0 0,0 0,-33 34,33-34,0 0,0 0,0 0,0 0,1 0,-1 0,0 0,0 0,0 0,0 0,0 0,0 0,0 0,0 0,0 0,0 0,-33 33,33-33,0 0,1 0,-1 0,0 0,0 0,0 0,0 33,0-33,0 0,0 0,0 0,0 0,0 0,0 0,1 0,-1 0,0 0,0 0,0 0,0 0,0 0,0 0,0 0,0 0,0 0,0 0,-33-33,33 33,0 0,1 0,-1-33,0 33,0 0,0 0,0 0,0 0,0 0,0 0,0 0,0 0,0 0,0 0,0 0,1 0,-1 0,0 0,0 0,0 0,0 0,0 0,0 0,0 0,0 0,0 0,0 0,0 0,0 0,1 0,-1 0,0 0,0 0,0 0,-33-34,33 34,0 0,0 0,0 0,0 0,0 0,0-33,0 33,1 0,-1 0,0 0,0 0,0 0,0 0,0 0,0 0,0 0,0 0,0 0,0 0,0 0,0 0,1 0,-1 0,0 0,0 0,0 0,0 0,0 0,0 33,0-33,0 0,0 0,0 0,0 0,0 0,1 0,-1 0,0 0,0 0,0 0,0 0,0 0,0 0,0 0,0 0,0 0,0 0,0 0,1 0</inkml:trace>
</inkml:ink>
</file>

<file path=ppt/ink/ink6.xml><?xml version="1.0" encoding="utf-8"?>
<inkml:ink xmlns:inkml="http://www.w3.org/2003/InkML">
  <inkml:definitions>
    <inkml:context xml:id="ctx0">
      <inkml:inkSource xml:id="inkSrc0">
        <inkml:traceFormat>
          <inkml:channel name="X" type="integer" max="1600" units="cm"/>
          <inkml:channel name="Y" type="integer" max="900" units="cm"/>
        </inkml:traceFormat>
        <inkml:channelProperties>
          <inkml:channelProperty channel="X" name="resolution" value="46.37681" units="1/cm"/>
          <inkml:channelProperty channel="Y" name="resolution" value="46.39175" units="1/cm"/>
        </inkml:channelProperties>
      </inkml:inkSource>
      <inkml:timestamp xml:id="ts0" timeString="2016-04-27T22:41:13.640"/>
    </inkml:context>
    <inkml:brush xml:id="br0">
      <inkml:brushProperty name="width" value="0.05292" units="cm"/>
      <inkml:brushProperty name="height" value="0.05292" units="cm"/>
      <inkml:brushProperty name="color" value="#FF0000"/>
    </inkml:brush>
  </inkml:definitions>
  <inkml:trace contextRef="#ctx0" brushRef="#br0">28575 6383,'-33'0,"33"-66,0 33,0-33,0 33,0-34,0 1,33 33,-33-33,0 33,33 0,-33-33,0 33,0 0,0 0,0 0,0 66,-33 0,0-33,33 33,-33 0,-33 0,33 0,0 0,-34 33,34-33,0 0,0 0,66-66,33 0,-33 0,34 0,-34 0,0-33,0 33,0 0,0 0,0 0,-33 0,33 33,-33-34,0 68,0-1,33 33,-33-33,0 33,0-33,33 33,-33-33,33-33</inkml:trace>
  <inkml:trace contextRef="#ctx0" brushRef="#br0" timeOffset="632.1667">28013 5126,'33'0,"0"0,0 0,0 0,0 0,0-33,0-33,-33 33,33 0,-33 0,0 0,0 0,-33 33,0 0,-33 0,33 66,-33-33,33 33,0 0,0-33,0 33,33-32,0 32,0-33,33 0,0 0,33 0,-33-33,33 0,-33 0,0 0,0 0,-33-33,0 0</inkml:trace>
  <inkml:trace contextRef="#ctx0" brushRef="#br0" timeOffset="848.2922">28608 4961,'-33'0,"0"33,0 0,0 33,0 0,0 1,0-34,-1 0,34 0,-33 0</inkml:trace>
  <inkml:trace contextRef="#ctx0" brushRef="#br0" timeOffset="1035.6513">28410 4928,'0'33,"0"0,0 33,33 0,-33-33,33 34,-33-34,33 33,0-33,0-33</inkml:trace>
  <inkml:trace contextRef="#ctx0" brushRef="#br0" timeOffset="1380.3814">28807 5060,'0'-33,"0"0,-34 33,1 0,33 33,-33 33,0-33,33 33,-33-32,33 32,0-33,0 0,33 0,0 0,0-33,34 0,-34-33,0 0,0 0,-33-33,0 33,0-1,0 1,0 0,-33 33,0 0,0 0,-1 33,34 0,0 1,34-34</inkml:trace>
  <inkml:trace contextRef="#ctx0" brushRef="#br0" timeOffset="1727.1796">29236 4465,'0'-66,"-33"66,0 33,33 66,-33-33,33 66,0-32,0 32,0-33,0 0,-33-32,33-1,0 0,0-33</inkml:trace>
  <inkml:trace contextRef="#ctx0" brushRef="#br0" timeOffset="1927.711">29038 4994,'33'0,"33"0,-33 0,33 0,1 0,-34 0,0 0,0 0,-33-33,0 0</inkml:trace>
  <inkml:trace contextRef="#ctx0" brushRef="#br0" timeOffset="2372.4597">29435 4399,'-33'0,"33"33,0 33,0 0,0 33,-33 34,33-34,0 33,-33-33,33 1,-33-34,33 0,0-33,0-66,33-33,-33 0,33-1,0 1,0 33,0-33,0 33,0 0,0 66,-33 0,0 33,0 0,0 0,0-32,0 32,0-33,0 0,0 0,33-33,0-33,0 0,0 33,-33-33,34 0</inkml:trace>
  <inkml:trace contextRef="#ctx0" brushRef="#br0" timeOffset="2851.2845">29733 5093,'0'-33,"33"33,0 0,-33-33,33 33,-33-33,33 0,-33 0,0 0,-33 33,0 0,0 33,0 0,-1 33,1-33,33 33,0 0,0-32,0-1,67 0,-34-33,0 0,33 0,-33 0,0 0,-33-33,0 0</inkml:trace>
  <inkml:trace contextRef="#ctx0" brushRef="#br0" timeOffset="3227.0102">30096 4961,'-33'0,"33"33,0 0,0 0,0 33,-33 0,33 1,0-34,0 33,0-33,0-66,0-33,0 0,33-1,-33 1,33 0,-33 33,33 0,-33 0,34 33,-34-33,33 33,0 0,0 33,0 0,0 0,-33 0,0 0</inkml:trace>
  <inkml:trace contextRef="#ctx0" brushRef="#br0" timeOffset="3879.0687">30361 5093,'0'33,"0"0,0 34,0-34,0 33,-33-33,33 0,0 0,0-66,0-33,33 0,0-1,0 34,0-33,0 33,0 0,-33 0,33 0,0 33,-33 33,0 0,0 33,0 0,0 1,0-34,-33 0,33 0,33-66,1 0,-34 0,33-34,0 34,0 0,-33 0,33 0,-33 66,0 0,0 33,0-33,0 34,-33-34,33 0,0 0,0 0,33-33</inkml:trace>
  <inkml:trace contextRef="#ctx0" brushRef="#br0" timeOffset="4103.5829">31055 5027,'0'66,"-33"-33,33 33,0 1,0-1,0-33,0 0,0 0</inkml:trace>
  <inkml:trace contextRef="#ctx0" brushRef="#br0" timeOffset="4258.8739">31122 4796,'-33'-67,"33"34,33 66</inkml:trace>
  <inkml:trace contextRef="#ctx0" brushRef="#br0" timeOffset="4619.9942">31585 5159,'33'0,"-33"-33,0 0,-33 33,-34 0,34 33,-33 33,33-32,0 32,33 0,0-33,0 33,66-33,0 0,1 0,-1-33,0 0,0 0,-33-66,0 33,-33 0,0 0</inkml:trace>
  <inkml:trace contextRef="#ctx0" brushRef="#br0" timeOffset="13207.5331">14949 10186,'-33'-33,"33"66,0 34,0-1,-33 33,33-33,0 0,0 33,-33-65,33 32,0-33,0 0,0-66,0 0,0 0,0-34,0 34,0-33,0 0,0 0,0 0,0 0,0 0,0-1,33 34,-33 0,0 66,33 0,-33 0,0 34,33-1,-33 0,33-33,-33 33,33 0,-33-33,33 33,0-66,0 34,0-34,0 0,1 0,-1-34,-33 1,33-33,-33 33,0-33,0 0,0 0,0 0,0-1,0 34,0-33,0 33,0 0</inkml:trace>
  <inkml:trace contextRef="#ctx0" brushRef="#br0" timeOffset="13936.1066">15544 10649,'0'-33,"0"0,33 33,-33-33,33 33,0 0,1 0,-1 0,0 0,0 0,-33 33,0 0,0 0,0 1,0-1,-33 0,0 0,0 0,-1 0,1 0,0 0,33 0,0 0,33-33,0 0,1 0,-1 0,0 0,0 0</inkml:trace>
  <inkml:trace contextRef="#ctx0" brushRef="#br0" timeOffset="14663.5038">16239 10418,'-33'33,"33"0,0 0,-33 33,33-33,0 34,-33-1,33 0,0 0,0-33,33 0,-33 0,33 0,0-33,0 0,0 0,0-33</inkml:trace>
  <inkml:trace contextRef="#ctx0" brushRef="#br0" timeOffset="15298.8846">16603 10550,'0'-33,"0"0,-33 33,-1 0,1 33,0 0,0 0,33 0,0 0,0 1,0-1,0 0,33-33,0 0,0 0,1 0,-34-33,33 33,-33-33,0-1,33 1,-33 0,0 0,0 66,0 0,0 0,0 1,0-1,33 33,-33-33,0 33,33-33,-33 33,0-33,0 33,0 1,0-34,0 33,-33-33,0 0,0-33,0 0,-1-33,34 0,-33 0,33 0,-33 0,33 0</inkml:trace>
  <inkml:trace contextRef="#ctx0" brushRef="#br0" timeOffset="15767.7881">16834 10220,'0'33,"33"0,-33 0,33 0,-33 33,33-33,0 33,-33-33,33 33,-33-33,0 1,0 32,0-33,-33 0,33 0,-33 0</inkml:trace>
  <inkml:trace contextRef="#ctx0" brushRef="#br0" timeOffset="16216.0734">17529 10220,'0'-34,"33"68,-33-1,0 0,33 33,-33 0,0 0,0 0,0 0,0 1,0-34,0 0</inkml:trace>
  <inkml:trace contextRef="#ctx0" brushRef="#br0" timeOffset="16455.1823">17496 10451,'33'0,"0"0,0 0,33 0,0 0,-33 0,0 0,0 0</inkml:trace>
  <inkml:trace contextRef="#ctx0" brushRef="#br0" timeOffset="17199.5747">18223 9988,'-33'-33,"33"0,33 33,0-33,0 33,0 0,0 0,1 0,32 0,-33 0,0 0,0 0,0 0,-33 33,0 0,0 0,-33 0,0 0,0 0,0 0,0-33,0 33,-1 0,1-33,33 34,-33-34,66 0,0 33,1-33,-1 33,0-33,0 0,0 33,0 0,-33 0,33-33,-33 33,0 33,0-33,0 0,-33 0,33 0,-33 0,0 1,-33-34,33 33,-1-33,1 0,0 0,0 0,33-33,0-1,0 1,0 0</inkml:trace>
  <inkml:trace contextRef="#ctx0" brushRef="#br0" timeOffset="17579.8222">18984 9955,'0'33,"0"33,0 0,0 0,0 34,0-1,0-33,0 0,0 0,0 0,0-32</inkml:trace>
  <inkml:trace contextRef="#ctx0" brushRef="#br0" timeOffset="17799.7134">18951 10385,'33'0,"0"0,0 0,0 33,0-33,0 0,0 0,0 0,0 0,-33-33</inkml:trace>
  <inkml:trace contextRef="#ctx0" brushRef="#br0" timeOffset="18059.8862">19248 9922,'-33'0,"33"33,0 33,0 0,0 0,0 1,0 32,0 0,0-33,0 33,0-66,0 34,0-34,0 0,0 0</inkml:trace>
  <inkml:trace contextRef="#ctx0" brushRef="#br0" timeOffset="18579.8631">19381 10517,'0'-33,"33"33,0 0,0 0,-33 33,0 0,0 0,-33 0,33 0,-33 1,0-1,0 0,33 0,0 0,0 0,0 0,33-33,0 0,0 0,0 0,0 0</inkml:trace>
  <inkml:trace contextRef="#ctx0" brushRef="#br0" timeOffset="19007.6099">20042 10517,'-33'0,"0"33,33 0,-33 0,0 34,33-34,-33 33,33 0,0 0,0-33,0 0,0 0,0 0,33-33,0 0</inkml:trace>
  <inkml:trace contextRef="#ctx0" brushRef="#br0" timeOffset="19615.6645">20340 10749,'0'-33,"0"0,-33 33,0 0,0 0,0 33,-1 0,1 0,33 0,-33 0,33 0,0 0,33-33,0 0,1 0,-1 0,0 0,-33-33,33 0,-33 0,0 0,33 0,-33 0,-33 66,33 0,0 0,0 0,0 0,0 33,0-33,0 0,0 33,0-32,0 32,0 0,0 0,0 0,0-33,0 0,-33 0,33 0,-33-33,0 0,-1 0,1-33,0 0,33 0,0 0,0 0</inkml:trace>
  <inkml:trace contextRef="#ctx0" brushRef="#br0" timeOffset="20088.3723">20538 10484,'33'0,"0"33,1 0,-34 0,33 33,-33 1,33-34,-33 33,0 0,0-33,0 0,0 0,0 0,0 0,-33 0,0-33,33 34,-34-34</inkml:trace>
  <inkml:trace contextRef="#ctx0" brushRef="#br0" timeOffset="21748.811">21464 10286,'33'0,"-33"-33,33 33,1 0,-1 0,0 0,0 33,0-33,33 0,-33 0,33 0,0 0,-33 0,34 0,-1 0,0 0,0 0,0 0,-33 0,33 0,-33 0,1 0,-1 0,0 0,0-33,0 33,0 0,0 0,-33-33,-33 33,0 0,0-34,0 34,0-33,0 33,-1-33,1 33,0 0,33-33,-33 33,66 0,0 0,0 0</inkml:trace>
  <inkml:trace contextRef="#ctx0" brushRef="#br0" timeOffset="23075.7721">22754 10517,'-33'0,"0"0,0 0,0 0,0 0,0 0,0 0,0 0,0 33,-34-33,34 0,0 0,0 0,0 0,0 0,0 0,0 0,0 0,0 0,0 0,0 0,-1 0,1 0,33 33,-33-33,0 0,0 0,33 33,-33-33,0 0,0 0,0 0,0 0,0 0,0 0,0 0,0 0,-1 0,1 0,66 0,1 33,-1 1,0-1,0 0,0 0,33 0,-33 0,-33 0,33-33,0 0</inkml:trace>
  <inkml:trace contextRef="#ctx0" brushRef="#br0" timeOffset="24336.289">23349 10186,'-33'0,"33"-33,0 0,33 0,1 0,-1 33,33-33,-33 0,33 0,-33 33,0 0,0 0,0 0,0 0,0 0,1 33,-34 33,0 0,0-33,0 34,0-1,-34 0,1 33,-33-33,33 0,0 0,0 1,-33-1,33-33,0 33,0-33,0 0,-1-33,34 33,-33-33,33-33,0 0,0-33,33 33,-33-33,34 33,-34 0,0-1,33 1,0 33,0 0,0 0,0 0,0 0,0 33,-33 34,33-34,0 0,0 0,0 0,0 0,1 0,-1-33</inkml:trace>
  <inkml:trace contextRef="#ctx0" brushRef="#br0" timeOffset="25079.1497">24077 10186,'0'34,"0"-1,0 33,0 0,0 0,0 33,33-33,-33 1,0 32,0-33,0-33,0 0,0 0,0 0,0-66,0 0,0 0,0-33,0 0,0 0,0-1,0-32,0 33,0-33,33 33,-33 33,0 0,0-1,33 68,-33 32,33 0,0 0,1 0,-1 33,0-33,33 1,-33-34,0 33,0-66,0 33,0-33,0 0,0-33,0 0,-33-33,33 33,-33-34,0 1,0-33,0 33,0 0,0 0,-33 33,33-1,-33 1,0 33</inkml:trace>
  <inkml:trace contextRef="#ctx0" brushRef="#br0" timeOffset="25459.1509">24904 10319,'0'33,"0"33,0 33,0 0,0-32,0 32,-33-33,33 0,0 0,0-33</inkml:trace>
  <inkml:trace contextRef="#ctx0" brushRef="#br0" timeOffset="25695.9519">24937 10683,'0'-34,"33"34,0 0,0 0,0 0,0 0,0 34,0-34,1 0,-1 0,-33-34</inkml:trace>
  <inkml:trace contextRef="#ctx0" brushRef="#br0" timeOffset="25927.6644">25235 10286,'0'33,"0"33,0 0,0 33,0 0,0-32,0 32,0 0,0-33,0-33,0 33,0-32</inkml:trace>
  <inkml:trace contextRef="#ctx0" brushRef="#br0" timeOffset="26538.6336">25433 10881,'33'-33,"0"33,0 0,0 0,0-33,1 33,-1 0,-33 33,0 0,-33 0,-1 0,1 0,0 0,0 0,0-33,0 33,66-33,0 0,0 0,0 0,-33 34,33-34,-33 33,34 0,-34 0,0 0,0 0,0 33,-34-33,1 0,0 0,0-33,0 0,0 0,0 0,33-33,0 0</inkml:trace>
  <inkml:trace contextRef="#ctx0" brushRef="#br0" timeOffset="27253.9368">26260 10749,'0'-33,"-33"33,0 33,0 0,0 0,0 33,-1-33,34 33,-33 0,33 1,0-1,0 0,33-33,1 33,-34-33,33-33,0 33,0-33,0-33</inkml:trace>
  <inkml:trace contextRef="#ctx0" brushRef="#br0" timeOffset="27884.0956">26491 10848,'-33'0,"0"0,0 0,33 33,-33 0,0 0,0 0,33 0,0 0,0 0,33-33,0 0,0 0,0 0,0-33,0 0,-33 0,0 0,0 0,0 66,0 0,0 0,0 0,0 0,0 1,33-1,-33 33,0-33,34 33,-34 0,33 0,-33 0,33 1,-33-1,33 0,-33-33,0 0,0 0,-33-33,0 0,-34 0,34 0,-33-33,33 0,0 0</inkml:trace>
  <inkml:trace contextRef="#ctx0" brushRef="#br0" timeOffset="28394.2894">26756 10683,'0'-34,"33"34,0 0,-33 34,33 32,0-33,-33 66,33-33,0 0,-33 0,34 1,-34-34,0 33,0-33,0 0,-34 0,1-33,0 0</inkml:trace>
  <inkml:trace contextRef="#ctx0" brushRef="#br0" timeOffset="29946.2519">27583 10153,'0'67,"0"32,0-33,0 33,0 0,33 1,-33-34,0 0,0-33,0 0,0-66,0 0</inkml:trace>
  <inkml:trace contextRef="#ctx0" brushRef="#br0" timeOffset="30198.6235">27417 10451,'34'33,"32"-33,0 0,0 0,0 33,0-33,-33 0,0 0,0 0,-33-33</inkml:trace>
  <inkml:trace contextRef="#ctx0" brushRef="#br0" timeOffset="31087.8518">28410 10683,'33'-34,"0"34,0 0,33 0,-33 0,33 0,-33 0,0 0,0 0,1 0,-34-33,33 0,-33 0,33 0,-33 0,0 0,0 0,0 0,-33 0,0 0,-1 33,1-33,0 33,0 0,0 0,0 33,0-33,0 66,0-33,33 33,-33-33,33 33,0 0,33 1,-33-1,66-33,-33 33,0-33,33-33,-33 33,0-33,1 0,-1 0,0 0,0-33,0 33,0-33,0 0,0 0</inkml:trace>
  <inkml:trace contextRef="#ctx0" brushRef="#br0" timeOffset="31639.8833">29203 10352,'-33'0,"33"33,0 33,0 0,0 0,0 34,0-34,0 0,0 0,0 0,0-33,0-66,0 0,0-33,33 0,-33 0,33-1,-33 1,34 0,-34 0,33 33,0 33,-33-33,33 33,0 33,-33 0,0 33,33-33,-33 33,0 1,0-1,-33 0,33-33,0 33,0-33,0 0</inkml:trace>
  <inkml:trace contextRef="#ctx0" brushRef="#br0" timeOffset="32039.0709">29600 10881,'0'-33,"33"0,0 0,0 0,1 33,-34-33,33 0,-33-1,0 1,0 0,-33 33,-1 0,1 0,0 33,0 0,33 34,-33-34,33 33,0-33,0 0,0 0,33 0,0 0,0-33,0 0,1 0,-1 0,0 0,0-33</inkml:trace>
  <inkml:trace contextRef="#ctx0" brushRef="#br0" timeOffset="32436.3076">30030 10683,'-33'0,"33"33,0 33,0-33,-33 0,33 33,0-33,0 0,0-66,0 0,0 0,33-33,-33 33,33-33,-33-1,33 34,-33 0,33 33,-33-33,33 33,1 0,-1 0,0 0</inkml:trace>
  <inkml:trace contextRef="#ctx0" brushRef="#br0" timeOffset="33104.2377">30659 10649,'0'-33,"-33"33,-1 0,1 0,0 0,0 0,0 33,0 1,0-1,33 33,-33-33,33 0,0 33,33-66,0 33,0-33,0 0,0 0,0 0,0-33,-33 0,34 0,-1-33,-33 33,0-33,0 32,0 1,0 0,0 0,0 66,0 33,0-32,0 32,0 0,0 0,0 33,-33 0,33 1,0-1,0 0,0-33,-34 33,1-65,0 32,0-33,0-33,0 33,-33-33,33-33,0 0,0 0,33-34,0 1,0 33,0-33,0 33</inkml:trace>
  <inkml:trace contextRef="#ctx0" brushRef="#br0" timeOffset="33471.9893">30989 10583,'33'0,"0"66,1-32,-1 32,0-33,-33 33,33-33,-33 0,33-33</inkml:trace>
  <inkml:trace contextRef="#ctx0" brushRef="#br0" timeOffset="33695.816">31386 10385,'0'33,"-33"0,33 66,-33 34,-33 32,33 0,-66 34,32-1,34-32,-33-1,66-66,-33-33,33-33</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0ECD72-DDF1-4B68-82F4-F49A55DC5BDD}" type="datetimeFigureOut">
              <a:rPr lang="en-CA" smtClean="0"/>
              <a:t>2016-04-27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F5B3B0-50BB-4196-8F03-31734EAA1E63}"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73775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0ECD72-DDF1-4B68-82F4-F49A55DC5BDD}" type="datetimeFigureOut">
              <a:rPr lang="en-CA" smtClean="0"/>
              <a:t>2016-04-27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F5B3B0-50BB-4196-8F03-31734EAA1E63}" type="slidenum">
              <a:rPr lang="en-CA" smtClean="0"/>
              <a:t>‹#›</a:t>
            </a:fld>
            <a:endParaRPr lang="en-CA"/>
          </a:p>
        </p:txBody>
      </p:sp>
    </p:spTree>
    <p:extLst>
      <p:ext uri="{BB962C8B-B14F-4D97-AF65-F5344CB8AC3E}">
        <p14:creationId xmlns:p14="http://schemas.microsoft.com/office/powerpoint/2010/main" val="25198945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0ECD72-DDF1-4B68-82F4-F49A55DC5BDD}" type="datetimeFigureOut">
              <a:rPr lang="en-CA" smtClean="0"/>
              <a:t>2016-04-27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F5B3B0-50BB-4196-8F03-31734EAA1E63}" type="slidenum">
              <a:rPr lang="en-CA" smtClean="0"/>
              <a:t>‹#›</a:t>
            </a:fld>
            <a:endParaRPr lang="en-CA"/>
          </a:p>
        </p:txBody>
      </p:sp>
    </p:spTree>
    <p:extLst>
      <p:ext uri="{BB962C8B-B14F-4D97-AF65-F5344CB8AC3E}">
        <p14:creationId xmlns:p14="http://schemas.microsoft.com/office/powerpoint/2010/main" val="29003900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0ECD72-DDF1-4B68-82F4-F49A55DC5BDD}" type="datetimeFigureOut">
              <a:rPr lang="en-CA" smtClean="0"/>
              <a:t>2016-04-27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F5B3B0-50BB-4196-8F03-31734EAA1E63}" type="slidenum">
              <a:rPr lang="en-CA" smtClean="0"/>
              <a:t>‹#›</a:t>
            </a:fld>
            <a:endParaRPr lang="en-CA"/>
          </a:p>
        </p:txBody>
      </p:sp>
    </p:spTree>
    <p:extLst>
      <p:ext uri="{BB962C8B-B14F-4D97-AF65-F5344CB8AC3E}">
        <p14:creationId xmlns:p14="http://schemas.microsoft.com/office/powerpoint/2010/main" val="4006632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0ECD72-DDF1-4B68-82F4-F49A55DC5BDD}" type="datetimeFigureOut">
              <a:rPr lang="en-CA" smtClean="0"/>
              <a:t>2016-04-27</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C9F5B3B0-50BB-4196-8F03-31734EAA1E63}" type="slidenum">
              <a:rPr lang="en-CA" smtClean="0"/>
              <a:t>‹#›</a:t>
            </a:fld>
            <a:endParaRPr lang="en-CA"/>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543393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0ECD72-DDF1-4B68-82F4-F49A55DC5BDD}" type="datetimeFigureOut">
              <a:rPr lang="en-CA" smtClean="0"/>
              <a:t>2016-04-27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9F5B3B0-50BB-4196-8F03-31734EAA1E63}" type="slidenum">
              <a:rPr lang="en-CA" smtClean="0"/>
              <a:t>‹#›</a:t>
            </a:fld>
            <a:endParaRPr lang="en-CA"/>
          </a:p>
        </p:txBody>
      </p:sp>
    </p:spTree>
    <p:extLst>
      <p:ext uri="{BB962C8B-B14F-4D97-AF65-F5344CB8AC3E}">
        <p14:creationId xmlns:p14="http://schemas.microsoft.com/office/powerpoint/2010/main" val="10462919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0ECD72-DDF1-4B68-82F4-F49A55DC5BDD}" type="datetimeFigureOut">
              <a:rPr lang="en-CA" smtClean="0"/>
              <a:t>2016-04-27</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C9F5B3B0-50BB-4196-8F03-31734EAA1E63}" type="slidenum">
              <a:rPr lang="en-CA" smtClean="0"/>
              <a:t>‹#›</a:t>
            </a:fld>
            <a:endParaRPr lang="en-CA"/>
          </a:p>
        </p:txBody>
      </p:sp>
    </p:spTree>
    <p:extLst>
      <p:ext uri="{BB962C8B-B14F-4D97-AF65-F5344CB8AC3E}">
        <p14:creationId xmlns:p14="http://schemas.microsoft.com/office/powerpoint/2010/main" val="2078233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0ECD72-DDF1-4B68-82F4-F49A55DC5BDD}" type="datetimeFigureOut">
              <a:rPr lang="en-CA" smtClean="0"/>
              <a:t>2016-04-27</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C9F5B3B0-50BB-4196-8F03-31734EAA1E63}" type="slidenum">
              <a:rPr lang="en-CA" smtClean="0"/>
              <a:t>‹#›</a:t>
            </a:fld>
            <a:endParaRPr lang="en-CA"/>
          </a:p>
        </p:txBody>
      </p:sp>
    </p:spTree>
    <p:extLst>
      <p:ext uri="{BB962C8B-B14F-4D97-AF65-F5344CB8AC3E}">
        <p14:creationId xmlns:p14="http://schemas.microsoft.com/office/powerpoint/2010/main" val="37234044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60ECD72-DDF1-4B68-82F4-F49A55DC5BDD}" type="datetimeFigureOut">
              <a:rPr lang="en-CA" smtClean="0"/>
              <a:t>2016-04-27</a:t>
            </a:fld>
            <a:endParaRPr lang="en-CA"/>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CA"/>
          </a:p>
        </p:txBody>
      </p:sp>
      <p:sp>
        <p:nvSpPr>
          <p:cNvPr id="9" name="Slide Number Placeholder 8"/>
          <p:cNvSpPr>
            <a:spLocks noGrp="1"/>
          </p:cNvSpPr>
          <p:nvPr>
            <p:ph type="sldNum" sz="quarter" idx="12"/>
          </p:nvPr>
        </p:nvSpPr>
        <p:spPr/>
        <p:txBody>
          <a:bodyPr/>
          <a:lstStyle/>
          <a:p>
            <a:fld id="{C9F5B3B0-50BB-4196-8F03-31734EAA1E63}" type="slidenum">
              <a:rPr lang="en-CA" smtClean="0"/>
              <a:t>‹#›</a:t>
            </a:fld>
            <a:endParaRPr lang="en-CA"/>
          </a:p>
        </p:txBody>
      </p:sp>
    </p:spTree>
    <p:extLst>
      <p:ext uri="{BB962C8B-B14F-4D97-AF65-F5344CB8AC3E}">
        <p14:creationId xmlns:p14="http://schemas.microsoft.com/office/powerpoint/2010/main" val="13978647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B60ECD72-DDF1-4B68-82F4-F49A55DC5BDD}" type="datetimeFigureOut">
              <a:rPr lang="en-CA" smtClean="0"/>
              <a:t>2016-04-27</a:t>
            </a:fld>
            <a:endParaRPr lang="en-CA"/>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CA"/>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9F5B3B0-50BB-4196-8F03-31734EAA1E63}" type="slidenum">
              <a:rPr lang="en-CA" smtClean="0"/>
              <a:t>‹#›</a:t>
            </a:fld>
            <a:endParaRPr lang="en-CA"/>
          </a:p>
        </p:txBody>
      </p:sp>
    </p:spTree>
    <p:extLst>
      <p:ext uri="{BB962C8B-B14F-4D97-AF65-F5344CB8AC3E}">
        <p14:creationId xmlns:p14="http://schemas.microsoft.com/office/powerpoint/2010/main" val="6229207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0ECD72-DDF1-4B68-82F4-F49A55DC5BDD}" type="datetimeFigureOut">
              <a:rPr lang="en-CA" smtClean="0"/>
              <a:t>2016-04-27</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C9F5B3B0-50BB-4196-8F03-31734EAA1E63}" type="slidenum">
              <a:rPr lang="en-CA" smtClean="0"/>
              <a:t>‹#›</a:t>
            </a:fld>
            <a:endParaRPr lang="en-CA"/>
          </a:p>
        </p:txBody>
      </p:sp>
    </p:spTree>
    <p:extLst>
      <p:ext uri="{BB962C8B-B14F-4D97-AF65-F5344CB8AC3E}">
        <p14:creationId xmlns:p14="http://schemas.microsoft.com/office/powerpoint/2010/main" val="1280941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60ECD72-DDF1-4B68-82F4-F49A55DC5BDD}" type="datetimeFigureOut">
              <a:rPr lang="en-CA" smtClean="0"/>
              <a:t>2016-04-27</a:t>
            </a:fld>
            <a:endParaRPr lang="en-CA"/>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CA"/>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9F5B3B0-50BB-4196-8F03-31734EAA1E63}" type="slidenum">
              <a:rPr lang="en-CA" smtClean="0"/>
              <a:t>‹#›</a:t>
            </a:fld>
            <a:endParaRPr lang="en-CA"/>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6782704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ustomXml" Target="../ink/ink5.xml"/><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1.emf"/></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customXml" Target="../ink/ink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4.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ustomXml" Target="../ink/ink4.xml"/><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Qualitative </a:t>
            </a:r>
            <a:r>
              <a:rPr lang="en-US" b="1" dirty="0" smtClean="0"/>
              <a:t>Changes </a:t>
            </a:r>
            <a:r>
              <a:rPr lang="en-US" b="1" dirty="0"/>
              <a:t>in Equilibrium Systems</a:t>
            </a:r>
            <a:r>
              <a:rPr lang="en-CA" b="1" dirty="0"/>
              <a:t/>
            </a:r>
            <a:br>
              <a:rPr lang="en-CA" b="1" dirty="0"/>
            </a:br>
            <a:endParaRPr lang="en-CA" dirty="0"/>
          </a:p>
        </p:txBody>
      </p:sp>
      <p:sp>
        <p:nvSpPr>
          <p:cNvPr id="3" name="Subtitle 2"/>
          <p:cNvSpPr>
            <a:spLocks noGrp="1"/>
          </p:cNvSpPr>
          <p:nvPr>
            <p:ph type="subTitle" idx="1"/>
          </p:nvPr>
        </p:nvSpPr>
        <p:spPr/>
        <p:txBody>
          <a:bodyPr/>
          <a:lstStyle/>
          <a:p>
            <a:r>
              <a:rPr lang="en-CA" dirty="0" smtClean="0"/>
              <a:t>Lesson 3 </a:t>
            </a:r>
          </a:p>
          <a:p>
            <a:r>
              <a:rPr lang="en-CA" dirty="0" smtClean="0"/>
              <a:t>7.4</a:t>
            </a:r>
            <a:endParaRPr lang="en-CA" dirty="0"/>
          </a:p>
        </p:txBody>
      </p:sp>
    </p:spTree>
    <p:extLst>
      <p:ext uri="{BB962C8B-B14F-4D97-AF65-F5344CB8AC3E}">
        <p14:creationId xmlns:p14="http://schemas.microsoft.com/office/powerpoint/2010/main" val="19925259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Graphical representation of temperature changes for Exothermic Reaction </a:t>
            </a:r>
            <a:endParaRPr lang="en-CA" dirty="0"/>
          </a:p>
        </p:txBody>
      </p:sp>
      <p:cxnSp>
        <p:nvCxnSpPr>
          <p:cNvPr id="7" name="Straight Connector 6"/>
          <p:cNvCxnSpPr/>
          <p:nvPr/>
        </p:nvCxnSpPr>
        <p:spPr>
          <a:xfrm flipH="1">
            <a:off x="2097741" y="2393576"/>
            <a:ext cx="1" cy="3240742"/>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V="1">
            <a:off x="2097741" y="5634318"/>
            <a:ext cx="8417859" cy="13447"/>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flipV="1">
            <a:off x="2097741" y="3684494"/>
            <a:ext cx="403412" cy="2"/>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flipV="1">
            <a:off x="2097741" y="4830606"/>
            <a:ext cx="403412" cy="2"/>
          </a:xfrm>
          <a:prstGeom prst="line">
            <a:avLst/>
          </a:prstGeom>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1277471" y="3501173"/>
            <a:ext cx="820269" cy="369332"/>
          </a:xfrm>
          <a:prstGeom prst="rect">
            <a:avLst/>
          </a:prstGeom>
          <a:noFill/>
        </p:spPr>
        <p:txBody>
          <a:bodyPr wrap="square" rtlCol="0">
            <a:spAutoFit/>
          </a:bodyPr>
          <a:lstStyle/>
          <a:p>
            <a:r>
              <a:rPr lang="en-CA" dirty="0" smtClean="0"/>
              <a:t>[N</a:t>
            </a:r>
            <a:r>
              <a:rPr lang="en-CA" baseline="-25000" dirty="0" smtClean="0"/>
              <a:t>2</a:t>
            </a:r>
            <a:r>
              <a:rPr lang="en-CA" dirty="0" smtClean="0"/>
              <a:t>O</a:t>
            </a:r>
            <a:r>
              <a:rPr lang="en-CA" baseline="-25000" dirty="0" smtClean="0"/>
              <a:t>4</a:t>
            </a:r>
            <a:r>
              <a:rPr lang="en-CA" dirty="0" smtClean="0"/>
              <a:t>]</a:t>
            </a:r>
            <a:endParaRPr lang="en-CA" dirty="0"/>
          </a:p>
        </p:txBody>
      </p:sp>
      <p:sp>
        <p:nvSpPr>
          <p:cNvPr id="20" name="TextBox 19"/>
          <p:cNvSpPr txBox="1"/>
          <p:nvPr/>
        </p:nvSpPr>
        <p:spPr>
          <a:xfrm>
            <a:off x="1379383" y="4640342"/>
            <a:ext cx="820269" cy="369332"/>
          </a:xfrm>
          <a:prstGeom prst="rect">
            <a:avLst/>
          </a:prstGeom>
          <a:noFill/>
        </p:spPr>
        <p:txBody>
          <a:bodyPr wrap="square" rtlCol="0">
            <a:spAutoFit/>
          </a:bodyPr>
          <a:lstStyle/>
          <a:p>
            <a:r>
              <a:rPr lang="en-CA" dirty="0" smtClean="0"/>
              <a:t>[NO</a:t>
            </a:r>
            <a:r>
              <a:rPr lang="en-CA" baseline="-25000" dirty="0" smtClean="0"/>
              <a:t>2</a:t>
            </a:r>
            <a:r>
              <a:rPr lang="en-CA" dirty="0" smtClean="0"/>
              <a:t>]</a:t>
            </a:r>
            <a:endParaRPr lang="en-CA" dirty="0"/>
          </a:p>
        </p:txBody>
      </p:sp>
      <p:sp>
        <p:nvSpPr>
          <p:cNvPr id="21" name="TextBox 20"/>
          <p:cNvSpPr txBox="1"/>
          <p:nvPr/>
        </p:nvSpPr>
        <p:spPr>
          <a:xfrm>
            <a:off x="2816100" y="2583341"/>
            <a:ext cx="4303058" cy="369332"/>
          </a:xfrm>
          <a:prstGeom prst="rect">
            <a:avLst/>
          </a:prstGeom>
          <a:noFill/>
        </p:spPr>
        <p:txBody>
          <a:bodyPr wrap="square" rtlCol="0">
            <a:spAutoFit/>
          </a:bodyPr>
          <a:lstStyle/>
          <a:p>
            <a:r>
              <a:rPr lang="en-CA" dirty="0" smtClean="0"/>
              <a:t>Temperature increase </a:t>
            </a:r>
            <a:endParaRPr lang="en-CA" dirty="0"/>
          </a:p>
        </p:txBody>
      </p:sp>
      <p:sp>
        <p:nvSpPr>
          <p:cNvPr id="22" name="TextBox 21"/>
          <p:cNvSpPr txBox="1"/>
          <p:nvPr/>
        </p:nvSpPr>
        <p:spPr>
          <a:xfrm>
            <a:off x="6983871" y="2602862"/>
            <a:ext cx="4303058" cy="369332"/>
          </a:xfrm>
          <a:prstGeom prst="rect">
            <a:avLst/>
          </a:prstGeom>
          <a:noFill/>
        </p:spPr>
        <p:txBody>
          <a:bodyPr wrap="square" rtlCol="0">
            <a:spAutoFit/>
          </a:bodyPr>
          <a:lstStyle/>
          <a:p>
            <a:r>
              <a:rPr lang="en-CA" dirty="0" smtClean="0"/>
              <a:t>Temperature decrease </a:t>
            </a:r>
            <a:endParaRPr lang="en-CA" dirty="0"/>
          </a:p>
        </p:txBody>
      </p:sp>
      <p:cxnSp>
        <p:nvCxnSpPr>
          <p:cNvPr id="25" name="Straight Connector 24"/>
          <p:cNvCxnSpPr/>
          <p:nvPr/>
        </p:nvCxnSpPr>
        <p:spPr>
          <a:xfrm flipH="1">
            <a:off x="6117514" y="2413629"/>
            <a:ext cx="1" cy="3240742"/>
          </a:xfrm>
          <a:prstGeom prst="line">
            <a:avLst/>
          </a:prstGeom>
        </p:spPr>
        <p:style>
          <a:lnRef idx="1">
            <a:schemeClr val="dk1"/>
          </a:lnRef>
          <a:fillRef idx="0">
            <a:schemeClr val="dk1"/>
          </a:fillRef>
          <a:effectRef idx="0">
            <a:schemeClr val="dk1"/>
          </a:effectRef>
          <a:fontRef idx="minor">
            <a:schemeClr val="tx1"/>
          </a:fontRef>
        </p:style>
      </p:cxnSp>
      <p:pic>
        <p:nvPicPr>
          <p:cNvPr id="14" name="Picture 13"/>
          <p:cNvPicPr>
            <a:picLocks noChangeAspect="1"/>
          </p:cNvPicPr>
          <p:nvPr/>
        </p:nvPicPr>
        <p:blipFill>
          <a:blip r:embed="rId2"/>
          <a:stretch>
            <a:fillRect/>
          </a:stretch>
        </p:blipFill>
        <p:spPr>
          <a:xfrm>
            <a:off x="2299447" y="1660484"/>
            <a:ext cx="7887994" cy="963590"/>
          </a:xfrm>
          <a:prstGeom prst="rect">
            <a:avLst/>
          </a:prstGeom>
        </p:spPr>
      </p:pic>
      <mc:AlternateContent xmlns:mc="http://schemas.openxmlformats.org/markup-compatibility/2006">
        <mc:Choice xmlns:p14="http://schemas.microsoft.com/office/powerpoint/2010/main" Requires="p14">
          <p:contentPart p14:bwMode="auto" r:id="rId3">
            <p14:nvContentPartPr>
              <p14:cNvPr id="3" name="Ink 2"/>
              <p14:cNvContentPartPr/>
              <p14:nvPr/>
            </p14:nvContentPartPr>
            <p14:xfrm>
              <a:off x="2095560" y="2893320"/>
              <a:ext cx="7620480" cy="2274480"/>
            </p14:xfrm>
          </p:contentPart>
        </mc:Choice>
        <mc:Fallback>
          <p:pic>
            <p:nvPicPr>
              <p:cNvPr id="3" name="Ink 2"/>
              <p:cNvPicPr/>
              <p:nvPr/>
            </p:nvPicPr>
            <p:blipFill>
              <a:blip r:embed="rId4"/>
              <a:stretch>
                <a:fillRect/>
              </a:stretch>
            </p:blipFill>
            <p:spPr>
              <a:xfrm>
                <a:off x="2086200" y="2883960"/>
                <a:ext cx="7639200" cy="2293200"/>
              </a:xfrm>
              <a:prstGeom prst="rect">
                <a:avLst/>
              </a:prstGeom>
            </p:spPr>
          </p:pic>
        </mc:Fallback>
      </mc:AlternateContent>
    </p:spTree>
    <p:extLst>
      <p:ext uri="{BB962C8B-B14F-4D97-AF65-F5344CB8AC3E}">
        <p14:creationId xmlns:p14="http://schemas.microsoft.com/office/powerpoint/2010/main" val="23740091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CHANGES IN GAS </a:t>
            </a:r>
            <a:r>
              <a:rPr lang="en-US" b="1" dirty="0" smtClean="0"/>
              <a:t>VOLUME</a:t>
            </a:r>
            <a:endParaRPr lang="en-CA" dirty="0"/>
          </a:p>
        </p:txBody>
      </p:sp>
      <p:sp>
        <p:nvSpPr>
          <p:cNvPr id="3" name="Content Placeholder 2"/>
          <p:cNvSpPr>
            <a:spLocks noGrp="1"/>
          </p:cNvSpPr>
          <p:nvPr>
            <p:ph idx="1"/>
          </p:nvPr>
        </p:nvSpPr>
        <p:spPr/>
        <p:txBody>
          <a:bodyPr/>
          <a:lstStyle/>
          <a:p>
            <a:pPr lvl="0"/>
            <a:r>
              <a:rPr lang="en-US" sz="2400" b="1" i="1" dirty="0"/>
              <a:t>Reminder: Boyle’s Law:</a:t>
            </a:r>
            <a:r>
              <a:rPr lang="en-US" sz="2400" dirty="0"/>
              <a:t> A decrease in volume results in an increase in pressure</a:t>
            </a:r>
            <a:endParaRPr lang="en-CA" sz="2400" dirty="0"/>
          </a:p>
          <a:p>
            <a:pPr lvl="0"/>
            <a:r>
              <a:rPr lang="en-US" sz="2400" dirty="0"/>
              <a:t>When the volume of a container is decreased, the concentration increases proportionally to the increase in pressure. </a:t>
            </a:r>
            <a:endParaRPr lang="en-CA" sz="2400" dirty="0"/>
          </a:p>
          <a:p>
            <a:endParaRPr lang="en-CA" dirty="0"/>
          </a:p>
        </p:txBody>
      </p:sp>
      <p:pic>
        <p:nvPicPr>
          <p:cNvPr id="4098" name="Picture 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79750" y="3288297"/>
            <a:ext cx="6165850" cy="35697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919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09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CA" dirty="0"/>
              <a:t/>
            </a:r>
            <a:br>
              <a:rPr lang="en-CA" dirty="0"/>
            </a:br>
            <a:r>
              <a:rPr lang="en-US" b="1" dirty="0"/>
              <a:t>CHANGES IN GAS VOLUME</a:t>
            </a:r>
            <a:r>
              <a:rPr lang="en-CA" dirty="0"/>
              <a:t/>
            </a:r>
            <a:br>
              <a:rPr lang="en-CA" dirty="0"/>
            </a:br>
            <a:r>
              <a:rPr lang="en-US" dirty="0"/>
              <a:t> </a:t>
            </a:r>
            <a:endParaRPr lang="en-CA" dirty="0"/>
          </a:p>
        </p:txBody>
      </p:sp>
      <p:sp>
        <p:nvSpPr>
          <p:cNvPr id="3" name="Content Placeholder 2"/>
          <p:cNvSpPr>
            <a:spLocks noGrp="1"/>
          </p:cNvSpPr>
          <p:nvPr>
            <p:ph idx="1"/>
          </p:nvPr>
        </p:nvSpPr>
        <p:spPr>
          <a:xfrm>
            <a:off x="584200" y="1845734"/>
            <a:ext cx="10571480" cy="4023360"/>
          </a:xfrm>
        </p:spPr>
        <p:txBody>
          <a:bodyPr>
            <a:normAutofit fontScale="62500" lnSpcReduction="20000"/>
          </a:bodyPr>
          <a:lstStyle/>
          <a:p>
            <a:r>
              <a:rPr lang="en-US" sz="4500" dirty="0"/>
              <a:t>Consider the </a:t>
            </a:r>
            <a:r>
              <a:rPr lang="en-US" sz="4500" dirty="0" smtClean="0"/>
              <a:t>following </a:t>
            </a:r>
            <a:r>
              <a:rPr lang="en-US" sz="4500" dirty="0"/>
              <a:t>reaction</a:t>
            </a:r>
            <a:r>
              <a:rPr lang="en-US" sz="4500" dirty="0" smtClean="0"/>
              <a:t>:</a:t>
            </a:r>
          </a:p>
          <a:p>
            <a:pPr lvl="0"/>
            <a:r>
              <a:rPr lang="en-CA" sz="4500" dirty="0"/>
              <a:t>If the volume </a:t>
            </a:r>
            <a:r>
              <a:rPr lang="en-CA" sz="4500" b="1" dirty="0"/>
              <a:t>decreases </a:t>
            </a:r>
            <a:r>
              <a:rPr lang="en-CA" sz="4500" dirty="0"/>
              <a:t>the reaction will shift to </a:t>
            </a:r>
            <a:r>
              <a:rPr lang="en-CA" sz="4500" b="1" dirty="0"/>
              <a:t>right</a:t>
            </a:r>
            <a:r>
              <a:rPr lang="en-CA" sz="4500" dirty="0"/>
              <a:t> (forward reaction) because there is </a:t>
            </a:r>
            <a:r>
              <a:rPr lang="en-CA" sz="4500" b="1" dirty="0"/>
              <a:t>less gas molecules </a:t>
            </a:r>
            <a:r>
              <a:rPr lang="en-CA" sz="4500" dirty="0"/>
              <a:t>(4:2) which would then increase the pressure. </a:t>
            </a:r>
            <a:endParaRPr lang="en-CA" sz="4500" dirty="0" smtClean="0"/>
          </a:p>
          <a:p>
            <a:endParaRPr lang="en-CA" sz="4500" dirty="0" smtClean="0"/>
          </a:p>
          <a:p>
            <a:r>
              <a:rPr lang="en-CA" sz="4500" b="1" dirty="0" smtClean="0"/>
              <a:t>Rules</a:t>
            </a:r>
            <a:r>
              <a:rPr lang="en-CA" sz="4500" b="1" dirty="0"/>
              <a:t>: </a:t>
            </a:r>
          </a:p>
          <a:p>
            <a:pPr marL="914400" lvl="0" indent="-914400">
              <a:buFont typeface="+mj-lt"/>
              <a:buAutoNum type="arabicPeriod"/>
            </a:pPr>
            <a:r>
              <a:rPr lang="en-CA" sz="4500" dirty="0"/>
              <a:t>If volume decreases or pressure increases it shifts to the side that has </a:t>
            </a:r>
            <a:r>
              <a:rPr lang="en-CA" sz="4500" b="1" dirty="0"/>
              <a:t>less moles </a:t>
            </a:r>
            <a:endParaRPr lang="en-CA" sz="4500" dirty="0"/>
          </a:p>
          <a:p>
            <a:pPr marL="914400" lvl="0" indent="-914400">
              <a:buFont typeface="+mj-lt"/>
              <a:buAutoNum type="arabicPeriod"/>
            </a:pPr>
            <a:r>
              <a:rPr lang="en-CA" sz="4500" dirty="0"/>
              <a:t>If volume increases or pressure decreases it shifts to the side that has </a:t>
            </a:r>
            <a:r>
              <a:rPr lang="en-CA" sz="4500" b="1" dirty="0"/>
              <a:t>more moles</a:t>
            </a:r>
            <a:endParaRPr lang="en-CA" sz="4500" dirty="0"/>
          </a:p>
          <a:p>
            <a:endParaRPr lang="en-CA" dirty="0"/>
          </a:p>
        </p:txBody>
      </p:sp>
      <p:pic>
        <p:nvPicPr>
          <p:cNvPr id="9" name="Picture 8"/>
          <p:cNvPicPr>
            <a:picLocks noChangeAspect="1"/>
          </p:cNvPicPr>
          <p:nvPr/>
        </p:nvPicPr>
        <p:blipFill>
          <a:blip r:embed="rId2"/>
          <a:stretch>
            <a:fillRect/>
          </a:stretch>
        </p:blipFill>
        <p:spPr>
          <a:xfrm>
            <a:off x="5601552" y="1564640"/>
            <a:ext cx="5554128" cy="694266"/>
          </a:xfrm>
          <a:prstGeom prst="rect">
            <a:avLst/>
          </a:prstGeom>
        </p:spPr>
      </p:pic>
    </p:spTree>
    <p:extLst>
      <p:ext uri="{BB962C8B-B14F-4D97-AF65-F5344CB8AC3E}">
        <p14:creationId xmlns:p14="http://schemas.microsoft.com/office/powerpoint/2010/main" val="1840640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u="sng" dirty="0"/>
              <a:t>The Following have no Effect on the Equilibrium Position:</a:t>
            </a:r>
            <a:r>
              <a:rPr lang="en-CA" dirty="0"/>
              <a:t/>
            </a:r>
            <a:br>
              <a:rPr lang="en-CA" dirty="0"/>
            </a:br>
            <a:endParaRPr lang="en-CA" dirty="0"/>
          </a:p>
        </p:txBody>
      </p:sp>
      <p:sp>
        <p:nvSpPr>
          <p:cNvPr id="3" name="Content Placeholder 2"/>
          <p:cNvSpPr>
            <a:spLocks noGrp="1"/>
          </p:cNvSpPr>
          <p:nvPr>
            <p:ph idx="1"/>
          </p:nvPr>
        </p:nvSpPr>
        <p:spPr>
          <a:xfrm>
            <a:off x="635000" y="1244600"/>
            <a:ext cx="11013440" cy="5613400"/>
          </a:xfrm>
        </p:spPr>
        <p:txBody>
          <a:bodyPr>
            <a:noAutofit/>
          </a:bodyPr>
          <a:lstStyle/>
          <a:p>
            <a:pPr marL="0" indent="0">
              <a:buNone/>
            </a:pPr>
            <a:r>
              <a:rPr lang="en-US" sz="2200" b="1" dirty="0"/>
              <a:t>CATALYSTS</a:t>
            </a:r>
            <a:endParaRPr lang="en-CA" sz="2200" dirty="0"/>
          </a:p>
          <a:p>
            <a:pPr lvl="0">
              <a:buFont typeface="Arial" panose="020B0604020202020204" pitchFamily="34" charset="0"/>
              <a:buChar char="•"/>
            </a:pPr>
            <a:r>
              <a:rPr lang="en-US" sz="2200" dirty="0"/>
              <a:t>In reversible reactions, catalysts increase the reaction rates of the forward and reverse reactions equally.</a:t>
            </a:r>
            <a:endParaRPr lang="en-CA" sz="2200" dirty="0"/>
          </a:p>
          <a:p>
            <a:pPr lvl="0">
              <a:buFont typeface="Arial" panose="020B0604020202020204" pitchFamily="34" charset="0"/>
              <a:buChar char="•"/>
            </a:pPr>
            <a:r>
              <a:rPr lang="en-US" sz="2200" dirty="0"/>
              <a:t>Therefore, a catalyst does not change the equilibrium position</a:t>
            </a:r>
            <a:endParaRPr lang="en-CA" sz="2200" dirty="0"/>
          </a:p>
          <a:p>
            <a:pPr marL="0" indent="0">
              <a:buNone/>
            </a:pPr>
            <a:r>
              <a:rPr lang="en-US" sz="2200" b="1" dirty="0" smtClean="0"/>
              <a:t>INERT </a:t>
            </a:r>
            <a:r>
              <a:rPr lang="en-US" sz="2200" b="1" dirty="0"/>
              <a:t>GAS</a:t>
            </a:r>
            <a:endParaRPr lang="en-CA" sz="2200" dirty="0"/>
          </a:p>
          <a:p>
            <a:pPr lvl="0">
              <a:buFont typeface="Arial" panose="020B0604020202020204" pitchFamily="34" charset="0"/>
              <a:buChar char="•"/>
            </a:pPr>
            <a:r>
              <a:rPr lang="en-US" sz="2200" dirty="0"/>
              <a:t>An inert gas is a gas that is not reactive and so will not enter into a chemical reaction. Ex. Noble Gases – Helium (any Noble gases in the periodic table)</a:t>
            </a:r>
            <a:endParaRPr lang="en-CA" sz="2200" dirty="0"/>
          </a:p>
          <a:p>
            <a:pPr lvl="0">
              <a:buFont typeface="Arial" panose="020B0604020202020204" pitchFamily="34" charset="0"/>
              <a:buChar char="•"/>
            </a:pPr>
            <a:r>
              <a:rPr lang="en-US" sz="2200" dirty="0"/>
              <a:t>Adding an inert gas to a container increases the total pressure of the system but has no effect on the equilibrium concentrations of reactants and products since their partial pressures are not changed. </a:t>
            </a:r>
            <a:endParaRPr lang="en-CA" sz="2200" dirty="0"/>
          </a:p>
          <a:p>
            <a:r>
              <a:rPr lang="en-US" sz="2200" b="1" dirty="0" smtClean="0"/>
              <a:t>STATE </a:t>
            </a:r>
            <a:r>
              <a:rPr lang="en-US" sz="2200" b="1" dirty="0"/>
              <a:t>OF REACTANT</a:t>
            </a:r>
            <a:endParaRPr lang="en-CA" sz="2200" dirty="0"/>
          </a:p>
          <a:p>
            <a:pPr lvl="0">
              <a:buFont typeface="Arial" panose="020B0604020202020204" pitchFamily="34" charset="0"/>
              <a:buChar char="•"/>
            </a:pPr>
            <a:r>
              <a:rPr lang="en-US" sz="2200" dirty="0"/>
              <a:t>When a chemical system involves entities in more than one state of matter, equilibrium is affected only be changes in concentration of entities that are in the same state of matter as the substance involved in the chemical reaction system. </a:t>
            </a:r>
            <a:endParaRPr lang="en-CA" sz="2200" dirty="0"/>
          </a:p>
        </p:txBody>
      </p:sp>
    </p:spTree>
    <p:extLst>
      <p:ext uri="{BB962C8B-B14F-4D97-AF65-F5344CB8AC3E}">
        <p14:creationId xmlns:p14="http://schemas.microsoft.com/office/powerpoint/2010/main" val="3388592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100" y="-235129"/>
            <a:ext cx="10058400" cy="1450757"/>
          </a:xfrm>
        </p:spPr>
        <p:txBody>
          <a:bodyPr/>
          <a:lstStyle/>
          <a:p>
            <a:r>
              <a:rPr lang="en-CA" dirty="0" smtClean="0"/>
              <a:t>PRACTICE </a:t>
            </a:r>
            <a:endParaRPr lang="en-CA" dirty="0"/>
          </a:p>
        </p:txBody>
      </p:sp>
      <p:sp>
        <p:nvSpPr>
          <p:cNvPr id="3" name="Content Placeholder 2"/>
          <p:cNvSpPr>
            <a:spLocks noGrp="1"/>
          </p:cNvSpPr>
          <p:nvPr>
            <p:ph idx="1"/>
          </p:nvPr>
        </p:nvSpPr>
        <p:spPr>
          <a:xfrm>
            <a:off x="261620" y="1737360"/>
            <a:ext cx="11729720" cy="4478866"/>
          </a:xfrm>
        </p:spPr>
        <p:txBody>
          <a:bodyPr>
            <a:normAutofit/>
          </a:bodyPr>
          <a:lstStyle/>
          <a:p>
            <a:r>
              <a:rPr lang="en-US" sz="3000" b="1" i="1" dirty="0"/>
              <a:t>Apply</a:t>
            </a:r>
            <a:r>
              <a:rPr lang="en-US" sz="3000" b="1" dirty="0"/>
              <a:t> </a:t>
            </a:r>
            <a:r>
              <a:rPr lang="en-US" sz="3000" b="1" i="1" dirty="0"/>
              <a:t>Le Châtelier’s Principle:  Example Problem #1</a:t>
            </a:r>
            <a:endParaRPr lang="en-CA" sz="3000" dirty="0"/>
          </a:p>
          <a:p>
            <a:r>
              <a:rPr lang="en-US" sz="3000" dirty="0"/>
              <a:t>Consider the following reaction:   N</a:t>
            </a:r>
            <a:r>
              <a:rPr lang="en-US" sz="3000" baseline="-25000" dirty="0"/>
              <a:t>2(g)</a:t>
            </a:r>
            <a:r>
              <a:rPr lang="en-US" sz="3000" dirty="0"/>
              <a:t> + 3H</a:t>
            </a:r>
            <a:r>
              <a:rPr lang="en-US" sz="3000" baseline="-25000" dirty="0"/>
              <a:t>2(g)</a:t>
            </a:r>
            <a:r>
              <a:rPr lang="en-US" sz="3000" dirty="0"/>
              <a:t> </a:t>
            </a:r>
            <a:r>
              <a:rPr lang="en-US" sz="3000" b="1" dirty="0">
                <a:sym typeface="Wingdings 3" panose="05040102010807070707" pitchFamily="18" charset="2"/>
              </a:rPr>
              <a:t></a:t>
            </a:r>
            <a:r>
              <a:rPr lang="en-US" sz="3000" dirty="0"/>
              <a:t>  2NH</a:t>
            </a:r>
            <a:r>
              <a:rPr lang="en-US" sz="3000" baseline="-25000" dirty="0"/>
              <a:t>3(g)</a:t>
            </a:r>
            <a:r>
              <a:rPr lang="en-US" sz="3000" dirty="0"/>
              <a:t>  	∆H = -92kJ/</a:t>
            </a:r>
            <a:r>
              <a:rPr lang="en-US" sz="3000" dirty="0" err="1"/>
              <a:t>mol</a:t>
            </a:r>
            <a:endParaRPr lang="en-CA" sz="3000" dirty="0"/>
          </a:p>
          <a:p>
            <a:pPr marL="0" indent="0">
              <a:buNone/>
            </a:pPr>
            <a:r>
              <a:rPr lang="en-US" sz="3000" dirty="0" smtClean="0"/>
              <a:t>In </a:t>
            </a:r>
            <a:r>
              <a:rPr lang="en-US" sz="3000" dirty="0"/>
              <a:t>which direction does the equilibrium shift as a result of each change?</a:t>
            </a:r>
            <a:endParaRPr lang="en-CA" sz="3000" dirty="0"/>
          </a:p>
          <a:p>
            <a:pPr marL="457200" lvl="0" indent="-457200">
              <a:buFont typeface="+mj-lt"/>
              <a:buAutoNum type="alphaLcParenR"/>
            </a:pPr>
            <a:r>
              <a:rPr lang="en-US" sz="2100" dirty="0"/>
              <a:t>Adding N</a:t>
            </a:r>
            <a:r>
              <a:rPr lang="en-US" sz="2100" baseline="-25000" dirty="0"/>
              <a:t>2(g)</a:t>
            </a:r>
            <a:r>
              <a:rPr lang="en-US" sz="2100" dirty="0"/>
              <a:t>?</a:t>
            </a:r>
            <a:endParaRPr lang="en-CA" sz="2100" dirty="0"/>
          </a:p>
          <a:p>
            <a:pPr marL="457200" lvl="0" indent="-457200">
              <a:buFont typeface="+mj-lt"/>
              <a:buAutoNum type="alphaLcParenR"/>
            </a:pPr>
            <a:r>
              <a:rPr lang="en-US" sz="2100" dirty="0"/>
              <a:t>Removing NH</a:t>
            </a:r>
            <a:r>
              <a:rPr lang="en-US" sz="2100" baseline="-25000" dirty="0"/>
              <a:t>3(g)</a:t>
            </a:r>
            <a:endParaRPr lang="en-CA" sz="2100" dirty="0"/>
          </a:p>
          <a:p>
            <a:pPr marL="457200" lvl="0" indent="-457200">
              <a:buFont typeface="+mj-lt"/>
              <a:buAutoNum type="alphaLcParenR"/>
            </a:pPr>
            <a:r>
              <a:rPr lang="en-US" sz="2100" dirty="0"/>
              <a:t>Increasing temperature?</a:t>
            </a:r>
            <a:endParaRPr lang="en-CA" sz="2100" dirty="0"/>
          </a:p>
          <a:p>
            <a:pPr marL="457200" lvl="0" indent="-457200">
              <a:buFont typeface="+mj-lt"/>
              <a:buAutoNum type="alphaLcParenR"/>
            </a:pPr>
            <a:r>
              <a:rPr lang="en-US" sz="2100" dirty="0"/>
              <a:t>Increasing pressure?</a:t>
            </a:r>
            <a:endParaRPr lang="en-CA" sz="2100" dirty="0"/>
          </a:p>
          <a:p>
            <a:pPr marL="457200" lvl="0" indent="-457200">
              <a:buFont typeface="+mj-lt"/>
              <a:buAutoNum type="alphaLcParenR"/>
            </a:pPr>
            <a:r>
              <a:rPr lang="en-US" sz="2100" dirty="0"/>
              <a:t>Using a catalyst?</a:t>
            </a:r>
            <a:endParaRPr lang="en-CA" sz="2100" dirty="0"/>
          </a:p>
          <a:p>
            <a:pPr marL="457200" lvl="0" indent="-457200">
              <a:buFont typeface="+mj-lt"/>
              <a:buAutoNum type="alphaLcParenR"/>
            </a:pPr>
            <a:r>
              <a:rPr lang="en-US" sz="2100" dirty="0"/>
              <a:t>Adding Ne</a:t>
            </a:r>
            <a:r>
              <a:rPr lang="en-US" sz="2100" baseline="-25000" dirty="0"/>
              <a:t>(g)</a:t>
            </a:r>
            <a:r>
              <a:rPr lang="en-US" sz="2100" dirty="0"/>
              <a:t>?</a:t>
            </a:r>
            <a:endParaRPr lang="en-CA" sz="2100" dirty="0"/>
          </a:p>
        </p:txBody>
      </p:sp>
      <p:sp>
        <p:nvSpPr>
          <p:cNvPr id="4" name="TextBox 3"/>
          <p:cNvSpPr txBox="1"/>
          <p:nvPr/>
        </p:nvSpPr>
        <p:spPr>
          <a:xfrm>
            <a:off x="2616200" y="3454400"/>
            <a:ext cx="1651000" cy="369332"/>
          </a:xfrm>
          <a:prstGeom prst="rect">
            <a:avLst/>
          </a:prstGeom>
          <a:solidFill>
            <a:schemeClr val="bg1"/>
          </a:solidFill>
          <a:ln>
            <a:noFill/>
          </a:ln>
        </p:spPr>
        <p:txBody>
          <a:bodyPr wrap="square" rtlCol="0">
            <a:spAutoFit/>
          </a:bodyPr>
          <a:lstStyle/>
          <a:p>
            <a:r>
              <a:rPr lang="en-CA" dirty="0" smtClean="0">
                <a:solidFill>
                  <a:srgbClr val="FF0000"/>
                </a:solidFill>
              </a:rPr>
              <a:t>Right </a:t>
            </a:r>
            <a:endParaRPr lang="en-CA" dirty="0">
              <a:solidFill>
                <a:srgbClr val="FF0000"/>
              </a:solidFill>
            </a:endParaRPr>
          </a:p>
        </p:txBody>
      </p:sp>
      <p:sp>
        <p:nvSpPr>
          <p:cNvPr id="5" name="TextBox 4"/>
          <p:cNvSpPr txBox="1"/>
          <p:nvPr/>
        </p:nvSpPr>
        <p:spPr>
          <a:xfrm>
            <a:off x="2717800" y="4020449"/>
            <a:ext cx="1651000" cy="369332"/>
          </a:xfrm>
          <a:prstGeom prst="rect">
            <a:avLst/>
          </a:prstGeom>
          <a:solidFill>
            <a:schemeClr val="bg1"/>
          </a:solidFill>
          <a:ln>
            <a:noFill/>
          </a:ln>
        </p:spPr>
        <p:txBody>
          <a:bodyPr wrap="square" rtlCol="0">
            <a:spAutoFit/>
          </a:bodyPr>
          <a:lstStyle/>
          <a:p>
            <a:r>
              <a:rPr lang="en-CA" dirty="0" smtClean="0">
                <a:solidFill>
                  <a:srgbClr val="FF0000"/>
                </a:solidFill>
              </a:rPr>
              <a:t>Right </a:t>
            </a:r>
            <a:endParaRPr lang="en-CA" dirty="0">
              <a:solidFill>
                <a:srgbClr val="FF0000"/>
              </a:solidFill>
            </a:endParaRPr>
          </a:p>
        </p:txBody>
      </p:sp>
      <p:sp>
        <p:nvSpPr>
          <p:cNvPr id="6" name="TextBox 5"/>
          <p:cNvSpPr txBox="1"/>
          <p:nvPr/>
        </p:nvSpPr>
        <p:spPr>
          <a:xfrm>
            <a:off x="3543300" y="4389781"/>
            <a:ext cx="1651000" cy="369332"/>
          </a:xfrm>
          <a:prstGeom prst="rect">
            <a:avLst/>
          </a:prstGeom>
          <a:solidFill>
            <a:schemeClr val="bg1"/>
          </a:solidFill>
          <a:ln>
            <a:noFill/>
          </a:ln>
        </p:spPr>
        <p:txBody>
          <a:bodyPr wrap="square" rtlCol="0">
            <a:spAutoFit/>
          </a:bodyPr>
          <a:lstStyle/>
          <a:p>
            <a:r>
              <a:rPr lang="en-CA" dirty="0" smtClean="0">
                <a:solidFill>
                  <a:srgbClr val="FF0000"/>
                </a:solidFill>
              </a:rPr>
              <a:t>Left</a:t>
            </a:r>
            <a:endParaRPr lang="en-CA" dirty="0">
              <a:solidFill>
                <a:srgbClr val="FF0000"/>
              </a:solidFill>
            </a:endParaRPr>
          </a:p>
        </p:txBody>
      </p:sp>
      <p:sp>
        <p:nvSpPr>
          <p:cNvPr id="7" name="TextBox 6"/>
          <p:cNvSpPr txBox="1"/>
          <p:nvPr/>
        </p:nvSpPr>
        <p:spPr>
          <a:xfrm>
            <a:off x="3009900" y="4905157"/>
            <a:ext cx="1651000" cy="369332"/>
          </a:xfrm>
          <a:prstGeom prst="rect">
            <a:avLst/>
          </a:prstGeom>
          <a:solidFill>
            <a:schemeClr val="bg1"/>
          </a:solidFill>
          <a:ln>
            <a:noFill/>
          </a:ln>
        </p:spPr>
        <p:txBody>
          <a:bodyPr wrap="square" rtlCol="0">
            <a:spAutoFit/>
          </a:bodyPr>
          <a:lstStyle/>
          <a:p>
            <a:r>
              <a:rPr lang="en-CA" dirty="0" smtClean="0">
                <a:solidFill>
                  <a:srgbClr val="FF0000"/>
                </a:solidFill>
              </a:rPr>
              <a:t>Right</a:t>
            </a:r>
            <a:endParaRPr lang="en-CA" dirty="0">
              <a:solidFill>
                <a:srgbClr val="FF0000"/>
              </a:solidFill>
            </a:endParaRPr>
          </a:p>
        </p:txBody>
      </p:sp>
      <p:sp>
        <p:nvSpPr>
          <p:cNvPr id="8" name="TextBox 7"/>
          <p:cNvSpPr txBox="1"/>
          <p:nvPr/>
        </p:nvSpPr>
        <p:spPr>
          <a:xfrm>
            <a:off x="2717800" y="5344518"/>
            <a:ext cx="1651000" cy="369332"/>
          </a:xfrm>
          <a:prstGeom prst="rect">
            <a:avLst/>
          </a:prstGeom>
          <a:solidFill>
            <a:schemeClr val="bg1"/>
          </a:solidFill>
          <a:ln>
            <a:noFill/>
          </a:ln>
        </p:spPr>
        <p:txBody>
          <a:bodyPr wrap="square" rtlCol="0">
            <a:spAutoFit/>
          </a:bodyPr>
          <a:lstStyle/>
          <a:p>
            <a:r>
              <a:rPr lang="en-CA" dirty="0" smtClean="0">
                <a:solidFill>
                  <a:srgbClr val="FF0000"/>
                </a:solidFill>
              </a:rPr>
              <a:t>No change</a:t>
            </a:r>
            <a:endParaRPr lang="en-CA" dirty="0">
              <a:solidFill>
                <a:srgbClr val="FF0000"/>
              </a:solidFill>
            </a:endParaRPr>
          </a:p>
        </p:txBody>
      </p:sp>
      <p:sp>
        <p:nvSpPr>
          <p:cNvPr id="9" name="TextBox 8"/>
          <p:cNvSpPr txBox="1"/>
          <p:nvPr/>
        </p:nvSpPr>
        <p:spPr>
          <a:xfrm>
            <a:off x="2616200" y="5777971"/>
            <a:ext cx="1651000" cy="369332"/>
          </a:xfrm>
          <a:prstGeom prst="rect">
            <a:avLst/>
          </a:prstGeom>
          <a:solidFill>
            <a:schemeClr val="bg1"/>
          </a:solidFill>
          <a:ln>
            <a:noFill/>
          </a:ln>
        </p:spPr>
        <p:txBody>
          <a:bodyPr wrap="square" rtlCol="0">
            <a:spAutoFit/>
          </a:bodyPr>
          <a:lstStyle/>
          <a:p>
            <a:r>
              <a:rPr lang="en-CA" dirty="0" smtClean="0">
                <a:solidFill>
                  <a:srgbClr val="FF0000"/>
                </a:solidFill>
              </a:rPr>
              <a:t>No change</a:t>
            </a:r>
            <a:endParaRPr lang="en-CA" dirty="0">
              <a:solidFill>
                <a:srgbClr val="FF0000"/>
              </a:solidFill>
            </a:endParaRPr>
          </a:p>
        </p:txBody>
      </p:sp>
      <mc:AlternateContent xmlns:mc="http://schemas.openxmlformats.org/markup-compatibility/2006">
        <mc:Choice xmlns:p14="http://schemas.microsoft.com/office/powerpoint/2010/main" Requires="p14">
          <p:contentPart p14:bwMode="auto" r:id="rId2">
            <p14:nvContentPartPr>
              <p14:cNvPr id="10" name="Ink 9"/>
              <p14:cNvContentPartPr/>
              <p14:nvPr/>
            </p14:nvContentPartPr>
            <p14:xfrm>
              <a:off x="5346000" y="1583640"/>
              <a:ext cx="6108120" cy="2714760"/>
            </p14:xfrm>
          </p:contentPart>
        </mc:Choice>
        <mc:Fallback>
          <p:pic>
            <p:nvPicPr>
              <p:cNvPr id="10" name="Ink 9"/>
              <p:cNvPicPr/>
              <p:nvPr/>
            </p:nvPicPr>
            <p:blipFill>
              <a:blip r:embed="rId3"/>
              <a:stretch>
                <a:fillRect/>
              </a:stretch>
            </p:blipFill>
            <p:spPr>
              <a:xfrm>
                <a:off x="5336640" y="1574280"/>
                <a:ext cx="6126840" cy="2733480"/>
              </a:xfrm>
              <a:prstGeom prst="rect">
                <a:avLst/>
              </a:prstGeom>
            </p:spPr>
          </p:pic>
        </mc:Fallback>
      </mc:AlternateContent>
    </p:spTree>
    <p:extLst>
      <p:ext uri="{BB962C8B-B14F-4D97-AF65-F5344CB8AC3E}">
        <p14:creationId xmlns:p14="http://schemas.microsoft.com/office/powerpoint/2010/main" val="2484743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Homework </a:t>
            </a:r>
            <a:endParaRPr lang="en-CA" dirty="0"/>
          </a:p>
        </p:txBody>
      </p:sp>
      <p:sp>
        <p:nvSpPr>
          <p:cNvPr id="3" name="Content Placeholder 2"/>
          <p:cNvSpPr>
            <a:spLocks noGrp="1"/>
          </p:cNvSpPr>
          <p:nvPr>
            <p:ph idx="1"/>
          </p:nvPr>
        </p:nvSpPr>
        <p:spPr/>
        <p:txBody>
          <a:bodyPr>
            <a:normAutofit/>
          </a:bodyPr>
          <a:lstStyle/>
          <a:p>
            <a:pPr marL="742950" indent="-742950">
              <a:buFont typeface="+mj-lt"/>
              <a:buAutoNum type="arabicPeriod"/>
            </a:pPr>
            <a:r>
              <a:rPr lang="en-CA" sz="3600" dirty="0" smtClean="0"/>
              <a:t>Complete the La Châtelier's assignment and hand in before you leave today.</a:t>
            </a:r>
          </a:p>
          <a:p>
            <a:pPr marL="742950" indent="-742950">
              <a:buFont typeface="+mj-lt"/>
              <a:buAutoNum type="arabicPeriod"/>
            </a:pPr>
            <a:endParaRPr lang="en-CA" sz="3600" dirty="0"/>
          </a:p>
          <a:p>
            <a:pPr marL="742950" indent="-742950">
              <a:buFont typeface="+mj-lt"/>
              <a:buAutoNum type="arabicPeriod"/>
            </a:pPr>
            <a:r>
              <a:rPr lang="en-CA" sz="3600" dirty="0" smtClean="0"/>
              <a:t>Extra questions are attached to your handout for practice. Graph these reactions and the changes. </a:t>
            </a:r>
            <a:endParaRPr lang="en-CA" sz="3600" dirty="0"/>
          </a:p>
        </p:txBody>
      </p:sp>
    </p:spTree>
    <p:extLst>
      <p:ext uri="{BB962C8B-B14F-4D97-AF65-F5344CB8AC3E}">
        <p14:creationId xmlns:p14="http://schemas.microsoft.com/office/powerpoint/2010/main" val="21373142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 </a:t>
            </a:r>
            <a:r>
              <a:rPr lang="en-CA" dirty="0"/>
              <a:t/>
            </a:r>
            <a:br>
              <a:rPr lang="en-CA" dirty="0"/>
            </a:br>
            <a:r>
              <a:rPr lang="en-US" b="1" i="1" dirty="0"/>
              <a:t>Le Châtelier’s Principle</a:t>
            </a:r>
            <a:r>
              <a:rPr lang="en-US" dirty="0"/>
              <a:t>:  </a:t>
            </a:r>
            <a:endParaRPr lang="en-CA" dirty="0"/>
          </a:p>
        </p:txBody>
      </p:sp>
      <p:sp>
        <p:nvSpPr>
          <p:cNvPr id="3" name="Content Placeholder 2"/>
          <p:cNvSpPr>
            <a:spLocks noGrp="1"/>
          </p:cNvSpPr>
          <p:nvPr>
            <p:ph idx="1"/>
          </p:nvPr>
        </p:nvSpPr>
        <p:spPr/>
        <p:txBody>
          <a:bodyPr>
            <a:normAutofit lnSpcReduction="10000"/>
          </a:bodyPr>
          <a:lstStyle/>
          <a:p>
            <a:pPr lvl="0">
              <a:buFont typeface="Arial" panose="020B0604020202020204" pitchFamily="34" charset="0"/>
              <a:buChar char="•"/>
            </a:pPr>
            <a:r>
              <a:rPr lang="en-US" sz="3600" dirty="0"/>
              <a:t>A generalization that states that chemical systems at equilibrium shift to restore equilibrium when a change occurs that disturbs the </a:t>
            </a:r>
            <a:r>
              <a:rPr lang="en-US" sz="3600" dirty="0" smtClean="0"/>
              <a:t>equilibrium.</a:t>
            </a:r>
            <a:endParaRPr lang="en-CA" sz="3600" dirty="0"/>
          </a:p>
          <a:p>
            <a:pPr lvl="1">
              <a:buFont typeface="Arial" panose="020B0604020202020204" pitchFamily="34" charset="0"/>
              <a:buChar char="•"/>
            </a:pPr>
            <a:r>
              <a:rPr lang="en-US" sz="3200" dirty="0" smtClean="0"/>
              <a:t>predicts </a:t>
            </a:r>
            <a:r>
              <a:rPr lang="en-US" sz="3200" dirty="0"/>
              <a:t>the way that an equilibrium system responds to change in </a:t>
            </a:r>
            <a:endParaRPr lang="en-CA" sz="3200" dirty="0"/>
          </a:p>
          <a:p>
            <a:pPr marL="841248" lvl="2" indent="-457200">
              <a:buFont typeface="+mj-lt"/>
              <a:buAutoNum type="arabicPeriod"/>
            </a:pPr>
            <a:r>
              <a:rPr lang="en-US" sz="2800" dirty="0" smtClean="0"/>
              <a:t>Concentration</a:t>
            </a:r>
          </a:p>
          <a:p>
            <a:pPr marL="841248" lvl="2" indent="-457200">
              <a:buFont typeface="+mj-lt"/>
              <a:buAutoNum type="arabicPeriod"/>
            </a:pPr>
            <a:r>
              <a:rPr lang="en-US" sz="2800" dirty="0" smtClean="0"/>
              <a:t>Temperature</a:t>
            </a:r>
            <a:endParaRPr lang="en-CA" sz="2800" dirty="0"/>
          </a:p>
          <a:p>
            <a:pPr marL="841248" lvl="2" indent="-457200">
              <a:buFont typeface="+mj-lt"/>
              <a:buAutoNum type="arabicPeriod"/>
            </a:pPr>
            <a:r>
              <a:rPr lang="en-US" sz="2800" dirty="0" smtClean="0"/>
              <a:t>Volume</a:t>
            </a:r>
            <a:r>
              <a:rPr lang="en-CA" sz="2800" dirty="0" smtClean="0"/>
              <a:t> </a:t>
            </a:r>
            <a:r>
              <a:rPr lang="en-CA" sz="2800" dirty="0"/>
              <a:t>and Pressure (if you increase volume pressure will decrease)</a:t>
            </a:r>
          </a:p>
          <a:p>
            <a:endParaRPr lang="en-CA" sz="2800" dirty="0"/>
          </a:p>
        </p:txBody>
      </p:sp>
    </p:spTree>
    <p:extLst>
      <p:ext uri="{BB962C8B-B14F-4D97-AF65-F5344CB8AC3E}">
        <p14:creationId xmlns:p14="http://schemas.microsoft.com/office/powerpoint/2010/main" val="394296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526197"/>
          </a:xfrm>
        </p:spPr>
        <p:txBody>
          <a:bodyPr>
            <a:normAutofit fontScale="90000"/>
          </a:bodyPr>
          <a:lstStyle/>
          <a:p>
            <a:r>
              <a:rPr lang="en-CA" b="1" dirty="0" smtClean="0"/>
              <a:t>Changes in Concentration </a:t>
            </a:r>
            <a:endParaRPr lang="en-CA" b="1" dirty="0"/>
          </a:p>
        </p:txBody>
      </p:sp>
      <p:sp>
        <p:nvSpPr>
          <p:cNvPr id="3" name="Content Placeholder 2"/>
          <p:cNvSpPr>
            <a:spLocks noGrp="1"/>
          </p:cNvSpPr>
          <p:nvPr>
            <p:ph idx="1"/>
          </p:nvPr>
        </p:nvSpPr>
        <p:spPr>
          <a:xfrm>
            <a:off x="1097280" y="812800"/>
            <a:ext cx="10058400" cy="4023360"/>
          </a:xfrm>
        </p:spPr>
        <p:txBody>
          <a:bodyPr/>
          <a:lstStyle/>
          <a:p>
            <a:pPr lvl="0">
              <a:buFont typeface="Arial" panose="020B0604020202020204" pitchFamily="34" charset="0"/>
              <a:buChar char="•"/>
            </a:pPr>
            <a:r>
              <a:rPr lang="en-US" sz="2400" b="1" i="1" dirty="0"/>
              <a:t>Equilibrium Shift – </a:t>
            </a:r>
            <a:r>
              <a:rPr lang="en-US" sz="2400" dirty="0"/>
              <a:t>A change in concentrations of reactants and products in order to restore an equilibrium state. </a:t>
            </a:r>
            <a:endParaRPr lang="en-CA" sz="2400" dirty="0"/>
          </a:p>
          <a:p>
            <a:pPr marL="0" lvl="0" indent="0">
              <a:buNone/>
            </a:pPr>
            <a:r>
              <a:rPr lang="en-US" sz="2400" b="1" i="1" dirty="0" smtClean="0"/>
              <a:t>Adding </a:t>
            </a:r>
            <a:r>
              <a:rPr lang="en-US" sz="2400" b="1" i="1" dirty="0"/>
              <a:t>Reactant</a:t>
            </a:r>
            <a:endParaRPr lang="en-CA" sz="2400" dirty="0"/>
          </a:p>
          <a:p>
            <a:pPr lvl="1">
              <a:buFont typeface="Arial" panose="020B0604020202020204" pitchFamily="34" charset="0"/>
              <a:buChar char="•"/>
            </a:pPr>
            <a:r>
              <a:rPr lang="en-US" sz="2000" b="1" u="sng" dirty="0"/>
              <a:t>Increasing</a:t>
            </a:r>
            <a:r>
              <a:rPr lang="en-US" sz="2000" u="sng" dirty="0"/>
              <a:t> </a:t>
            </a:r>
            <a:r>
              <a:rPr lang="en-US" sz="2000" dirty="0"/>
              <a:t>the concentration of a </a:t>
            </a:r>
            <a:r>
              <a:rPr lang="en-US" sz="2000" b="1" u="sng" dirty="0"/>
              <a:t>reactant</a:t>
            </a:r>
            <a:r>
              <a:rPr lang="en-US" sz="2000" dirty="0"/>
              <a:t> will shift the equilibrium to the </a:t>
            </a:r>
            <a:r>
              <a:rPr lang="en-US" sz="2000" b="1" u="sng" dirty="0"/>
              <a:t>right,</a:t>
            </a:r>
            <a:r>
              <a:rPr lang="en-US" sz="2000" dirty="0"/>
              <a:t> to compensate for this change.</a:t>
            </a:r>
            <a:endParaRPr lang="en-CA" sz="2000" dirty="0"/>
          </a:p>
          <a:p>
            <a:pPr lvl="1">
              <a:buFont typeface="Arial" panose="020B0604020202020204" pitchFamily="34" charset="0"/>
              <a:buChar char="•"/>
            </a:pPr>
            <a:r>
              <a:rPr lang="en-US" sz="2000" dirty="0"/>
              <a:t>The reaction will now proceed in the forward reaction to get back to an equilibrium state. </a:t>
            </a:r>
            <a:endParaRPr lang="en-CA" sz="2000" dirty="0"/>
          </a:p>
          <a:p>
            <a:endParaRPr lang="en-CA" dirty="0"/>
          </a:p>
        </p:txBody>
      </p:sp>
      <p:pic>
        <p:nvPicPr>
          <p:cNvPr id="5" name="Picture 4"/>
          <p:cNvPicPr>
            <a:picLocks noChangeAspect="1"/>
          </p:cNvPicPr>
          <p:nvPr/>
        </p:nvPicPr>
        <p:blipFill>
          <a:blip r:embed="rId2"/>
          <a:stretch>
            <a:fillRect/>
          </a:stretch>
        </p:blipFill>
        <p:spPr>
          <a:xfrm>
            <a:off x="1390650" y="3293227"/>
            <a:ext cx="9201150" cy="3564773"/>
          </a:xfrm>
          <a:prstGeom prst="rect">
            <a:avLst/>
          </a:prstGeom>
        </p:spPr>
      </p:pic>
      <p:sp>
        <p:nvSpPr>
          <p:cNvPr id="6" name="Rectangle 5"/>
          <p:cNvSpPr/>
          <p:nvPr/>
        </p:nvSpPr>
        <p:spPr>
          <a:xfrm>
            <a:off x="1574800" y="3293227"/>
            <a:ext cx="3251200" cy="33869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Rectangle 6"/>
          <p:cNvSpPr/>
          <p:nvPr/>
        </p:nvSpPr>
        <p:spPr>
          <a:xfrm>
            <a:off x="4826000" y="3293227"/>
            <a:ext cx="2692400" cy="33869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p:cNvSpPr/>
          <p:nvPr/>
        </p:nvSpPr>
        <p:spPr>
          <a:xfrm>
            <a:off x="7518400" y="3293227"/>
            <a:ext cx="2692400" cy="33869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mc:AlternateContent xmlns:mc="http://schemas.openxmlformats.org/markup-compatibility/2006">
        <mc:Choice xmlns:p14="http://schemas.microsoft.com/office/powerpoint/2010/main" Requires="p14">
          <p:contentPart p14:bwMode="auto" r:id="rId3">
            <p14:nvContentPartPr>
              <p14:cNvPr id="4" name="Ink 3"/>
              <p14:cNvContentPartPr/>
              <p14:nvPr/>
            </p14:nvContentPartPr>
            <p14:xfrm>
              <a:off x="9358200" y="1512000"/>
              <a:ext cx="1333800" cy="512280"/>
            </p14:xfrm>
          </p:contentPart>
        </mc:Choice>
        <mc:Fallback>
          <p:pic>
            <p:nvPicPr>
              <p:cNvPr id="4" name="Ink 3"/>
              <p:cNvPicPr/>
              <p:nvPr/>
            </p:nvPicPr>
            <p:blipFill>
              <a:blip r:embed="rId4"/>
              <a:stretch>
                <a:fillRect/>
              </a:stretch>
            </p:blipFill>
            <p:spPr>
              <a:xfrm>
                <a:off x="9348840" y="1502640"/>
                <a:ext cx="1352520" cy="531000"/>
              </a:xfrm>
              <a:prstGeom prst="rect">
                <a:avLst/>
              </a:prstGeom>
            </p:spPr>
          </p:pic>
        </mc:Fallback>
      </mc:AlternateContent>
    </p:spTree>
    <p:extLst>
      <p:ext uri="{BB962C8B-B14F-4D97-AF65-F5344CB8AC3E}">
        <p14:creationId xmlns:p14="http://schemas.microsoft.com/office/powerpoint/2010/main" val="2121580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526197"/>
          </a:xfrm>
        </p:spPr>
        <p:txBody>
          <a:bodyPr>
            <a:normAutofit fontScale="90000"/>
          </a:bodyPr>
          <a:lstStyle/>
          <a:p>
            <a:r>
              <a:rPr lang="en-CA" b="1" dirty="0" smtClean="0"/>
              <a:t>Changes in Concentration </a:t>
            </a:r>
            <a:endParaRPr lang="en-CA" b="1" dirty="0"/>
          </a:p>
        </p:txBody>
      </p:sp>
      <p:sp>
        <p:nvSpPr>
          <p:cNvPr id="3" name="Content Placeholder 2"/>
          <p:cNvSpPr>
            <a:spLocks noGrp="1"/>
          </p:cNvSpPr>
          <p:nvPr>
            <p:ph idx="1"/>
          </p:nvPr>
        </p:nvSpPr>
        <p:spPr>
          <a:xfrm>
            <a:off x="1097280" y="812800"/>
            <a:ext cx="10058400" cy="4023360"/>
          </a:xfrm>
        </p:spPr>
        <p:txBody>
          <a:bodyPr/>
          <a:lstStyle/>
          <a:p>
            <a:pPr marL="0" lvl="0" indent="0">
              <a:buNone/>
              <a:tabLst>
                <a:tab pos="812800" algn="l"/>
              </a:tabLst>
            </a:pPr>
            <a:r>
              <a:rPr lang="en-US" sz="2800" b="1" i="1" dirty="0"/>
              <a:t>Removing Reactant</a:t>
            </a:r>
            <a:endParaRPr lang="en-CA" sz="2800" dirty="0"/>
          </a:p>
          <a:p>
            <a:pPr lvl="1">
              <a:buFont typeface="Arial" panose="020B0604020202020204" pitchFamily="34" charset="0"/>
              <a:buChar char="•"/>
              <a:tabLst>
                <a:tab pos="812800" algn="l"/>
              </a:tabLst>
            </a:pPr>
            <a:r>
              <a:rPr lang="en-US" sz="2400" b="1" u="sng" dirty="0"/>
              <a:t>Decreasing </a:t>
            </a:r>
            <a:r>
              <a:rPr lang="en-US" sz="2400" dirty="0"/>
              <a:t>the concentration of a </a:t>
            </a:r>
            <a:r>
              <a:rPr lang="en-US" sz="2400" b="1" u="sng" dirty="0"/>
              <a:t>reactant</a:t>
            </a:r>
            <a:r>
              <a:rPr lang="en-US" sz="2400" dirty="0"/>
              <a:t> will shift the equilibrium to the </a:t>
            </a:r>
            <a:r>
              <a:rPr lang="en-US" sz="2400" b="1" u="sng" dirty="0"/>
              <a:t>left,</a:t>
            </a:r>
            <a:r>
              <a:rPr lang="en-US" sz="2400" dirty="0"/>
              <a:t> to compensate for this change.</a:t>
            </a:r>
            <a:endParaRPr lang="en-CA" sz="2400" dirty="0"/>
          </a:p>
          <a:p>
            <a:pPr lvl="1">
              <a:buFont typeface="Arial" panose="020B0604020202020204" pitchFamily="34" charset="0"/>
              <a:buChar char="•"/>
              <a:tabLst>
                <a:tab pos="812800" algn="l"/>
              </a:tabLst>
            </a:pPr>
            <a:r>
              <a:rPr lang="en-US" sz="2400" dirty="0"/>
              <a:t>The reaction will now proceed in the reverse reaction to get back to an equilibrium state (shift towards the reactants) </a:t>
            </a:r>
            <a:endParaRPr lang="en-CA" sz="2400" dirty="0"/>
          </a:p>
          <a:p>
            <a:endParaRPr lang="en-CA" dirty="0"/>
          </a:p>
        </p:txBody>
      </p:sp>
      <p:pic>
        <p:nvPicPr>
          <p:cNvPr id="5" name="Picture 4"/>
          <p:cNvPicPr>
            <a:picLocks noChangeAspect="1"/>
          </p:cNvPicPr>
          <p:nvPr/>
        </p:nvPicPr>
        <p:blipFill>
          <a:blip r:embed="rId2"/>
          <a:stretch>
            <a:fillRect/>
          </a:stretch>
        </p:blipFill>
        <p:spPr>
          <a:xfrm>
            <a:off x="1390650" y="3293227"/>
            <a:ext cx="9201150" cy="3564773"/>
          </a:xfrm>
          <a:prstGeom prst="rect">
            <a:avLst/>
          </a:prstGeom>
        </p:spPr>
      </p:pic>
      <p:sp>
        <p:nvSpPr>
          <p:cNvPr id="6" name="Rectangle 5"/>
          <p:cNvSpPr/>
          <p:nvPr/>
        </p:nvSpPr>
        <p:spPr>
          <a:xfrm>
            <a:off x="1574800" y="3293227"/>
            <a:ext cx="3251200" cy="33869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Rectangle 6"/>
          <p:cNvSpPr/>
          <p:nvPr/>
        </p:nvSpPr>
        <p:spPr>
          <a:xfrm>
            <a:off x="4826000" y="3293227"/>
            <a:ext cx="2692400" cy="33869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8" name="Rectangle 7"/>
          <p:cNvSpPr/>
          <p:nvPr/>
        </p:nvSpPr>
        <p:spPr>
          <a:xfrm>
            <a:off x="7518400" y="3293227"/>
            <a:ext cx="2692400" cy="33869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mc:AlternateContent xmlns:mc="http://schemas.openxmlformats.org/markup-compatibility/2006">
        <mc:Choice xmlns:p14="http://schemas.microsoft.com/office/powerpoint/2010/main" Requires="p14">
          <p:contentPart p14:bwMode="auto" r:id="rId3">
            <p14:nvContentPartPr>
              <p14:cNvPr id="4" name="Ink 3"/>
              <p14:cNvContentPartPr/>
              <p14:nvPr/>
            </p14:nvContentPartPr>
            <p14:xfrm>
              <a:off x="7738920" y="5000760"/>
              <a:ext cx="2310480" cy="1047960"/>
            </p14:xfrm>
          </p:contentPart>
        </mc:Choice>
        <mc:Fallback>
          <p:pic>
            <p:nvPicPr>
              <p:cNvPr id="4" name="Ink 3"/>
              <p:cNvPicPr/>
              <p:nvPr/>
            </p:nvPicPr>
            <p:blipFill>
              <a:blip r:embed="rId4"/>
              <a:stretch>
                <a:fillRect/>
              </a:stretch>
            </p:blipFill>
            <p:spPr>
              <a:xfrm>
                <a:off x="7729560" y="4991400"/>
                <a:ext cx="2329200" cy="1066680"/>
              </a:xfrm>
              <a:prstGeom prst="rect">
                <a:avLst/>
              </a:prstGeom>
            </p:spPr>
          </p:pic>
        </mc:Fallback>
      </mc:AlternateContent>
    </p:spTree>
    <p:extLst>
      <p:ext uri="{BB962C8B-B14F-4D97-AF65-F5344CB8AC3E}">
        <p14:creationId xmlns:p14="http://schemas.microsoft.com/office/powerpoint/2010/main" val="3710321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10058400" cy="526197"/>
          </a:xfrm>
        </p:spPr>
        <p:txBody>
          <a:bodyPr>
            <a:normAutofit fontScale="90000"/>
          </a:bodyPr>
          <a:lstStyle/>
          <a:p>
            <a:r>
              <a:rPr lang="en-CA" b="1" dirty="0" smtClean="0"/>
              <a:t>Changes in Concentration </a:t>
            </a:r>
            <a:endParaRPr lang="en-CA" b="1" dirty="0"/>
          </a:p>
        </p:txBody>
      </p:sp>
      <p:sp>
        <p:nvSpPr>
          <p:cNvPr id="3" name="Content Placeholder 2"/>
          <p:cNvSpPr>
            <a:spLocks noGrp="1"/>
          </p:cNvSpPr>
          <p:nvPr>
            <p:ph idx="1"/>
          </p:nvPr>
        </p:nvSpPr>
        <p:spPr>
          <a:xfrm>
            <a:off x="1097280" y="812800"/>
            <a:ext cx="10058400" cy="4023360"/>
          </a:xfrm>
        </p:spPr>
        <p:txBody>
          <a:bodyPr/>
          <a:lstStyle/>
          <a:p>
            <a:pPr marL="0" lvl="0" indent="0">
              <a:buNone/>
              <a:tabLst>
                <a:tab pos="1066800" algn="l"/>
              </a:tabLst>
            </a:pPr>
            <a:r>
              <a:rPr lang="en-US" sz="2400" b="1" i="1" dirty="0"/>
              <a:t>Adding Product</a:t>
            </a:r>
            <a:endParaRPr lang="en-CA" sz="2400" dirty="0"/>
          </a:p>
          <a:p>
            <a:pPr lvl="1">
              <a:buFont typeface="Arial" panose="020B0604020202020204" pitchFamily="34" charset="0"/>
              <a:buChar char="•"/>
              <a:tabLst>
                <a:tab pos="1066800" algn="l"/>
              </a:tabLst>
            </a:pPr>
            <a:r>
              <a:rPr lang="en-US" sz="2000" b="1" u="sng" dirty="0"/>
              <a:t>Increasing </a:t>
            </a:r>
            <a:r>
              <a:rPr lang="en-US" sz="2000" dirty="0"/>
              <a:t>the concentration of a </a:t>
            </a:r>
            <a:r>
              <a:rPr lang="en-US" sz="2000" b="1" u="sng" dirty="0"/>
              <a:t>product</a:t>
            </a:r>
            <a:r>
              <a:rPr lang="en-US" sz="2000" dirty="0"/>
              <a:t> will shift the equilibrium to the </a:t>
            </a:r>
            <a:r>
              <a:rPr lang="en-US" sz="2000" b="1" u="sng" dirty="0"/>
              <a:t>left,</a:t>
            </a:r>
            <a:r>
              <a:rPr lang="en-US" sz="2000" dirty="0"/>
              <a:t> to compensate for this change.</a:t>
            </a:r>
            <a:endParaRPr lang="en-CA" sz="2000" dirty="0"/>
          </a:p>
          <a:p>
            <a:pPr lvl="1">
              <a:buFont typeface="Arial" panose="020B0604020202020204" pitchFamily="34" charset="0"/>
              <a:buChar char="•"/>
              <a:tabLst>
                <a:tab pos="1066800" algn="l"/>
              </a:tabLst>
            </a:pPr>
            <a:r>
              <a:rPr lang="en-US" sz="2000" dirty="0"/>
              <a:t>The reaction will now proceed in the reverse reaction to get back to an equilibrium state. </a:t>
            </a:r>
            <a:endParaRPr lang="en-CA" sz="2000" dirty="0"/>
          </a:p>
          <a:p>
            <a:pPr lvl="0">
              <a:tabLst>
                <a:tab pos="1066800" algn="l"/>
              </a:tabLst>
            </a:pPr>
            <a:r>
              <a:rPr lang="en-US" sz="2400" b="1" i="1" dirty="0"/>
              <a:t>Decreasing Product </a:t>
            </a:r>
            <a:endParaRPr lang="en-CA" sz="2800" dirty="0"/>
          </a:p>
          <a:p>
            <a:pPr lvl="1">
              <a:tabLst>
                <a:tab pos="1066800" algn="l"/>
              </a:tabLst>
            </a:pPr>
            <a:r>
              <a:rPr lang="en-US" sz="2000" b="1" u="sng" dirty="0"/>
              <a:t>Decreasing</a:t>
            </a:r>
            <a:r>
              <a:rPr lang="en-US" sz="2000" dirty="0"/>
              <a:t> the concentration of a product will shift the equilibrium to the </a:t>
            </a:r>
            <a:r>
              <a:rPr lang="en-US" sz="2000" b="1" u="sng" dirty="0"/>
              <a:t>right,</a:t>
            </a:r>
            <a:r>
              <a:rPr lang="en-US" sz="2000" b="1" dirty="0"/>
              <a:t> </a:t>
            </a:r>
            <a:r>
              <a:rPr lang="en-US" sz="2000" dirty="0"/>
              <a:t>to compensate for this change. </a:t>
            </a:r>
            <a:endParaRPr lang="en-CA" sz="2400" dirty="0"/>
          </a:p>
          <a:p>
            <a:endParaRPr lang="en-CA" dirty="0"/>
          </a:p>
        </p:txBody>
      </p:sp>
      <p:pic>
        <p:nvPicPr>
          <p:cNvPr id="4" name="Picture 3"/>
          <p:cNvPicPr>
            <a:picLocks noChangeAspect="1"/>
          </p:cNvPicPr>
          <p:nvPr/>
        </p:nvPicPr>
        <p:blipFill>
          <a:blip r:embed="rId2"/>
          <a:stretch>
            <a:fillRect/>
          </a:stretch>
        </p:blipFill>
        <p:spPr>
          <a:xfrm>
            <a:off x="1854200" y="3467009"/>
            <a:ext cx="6985000" cy="3218220"/>
          </a:xfrm>
          <a:prstGeom prst="rect">
            <a:avLst/>
          </a:prstGeom>
        </p:spPr>
      </p:pic>
      <p:sp>
        <p:nvSpPr>
          <p:cNvPr id="6" name="Rectangle 5"/>
          <p:cNvSpPr/>
          <p:nvPr/>
        </p:nvSpPr>
        <p:spPr>
          <a:xfrm>
            <a:off x="1971040" y="3382632"/>
            <a:ext cx="3515360" cy="33869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p:sp>
        <p:nvSpPr>
          <p:cNvPr id="7" name="Rectangle 6"/>
          <p:cNvSpPr/>
          <p:nvPr/>
        </p:nvSpPr>
        <p:spPr>
          <a:xfrm>
            <a:off x="5369411" y="3298256"/>
            <a:ext cx="3352800" cy="33869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a:p>
        </p:txBody>
      </p:sp>
      <mc:AlternateContent xmlns:mc="http://schemas.openxmlformats.org/markup-compatibility/2006">
        <mc:Choice xmlns:p14="http://schemas.microsoft.com/office/powerpoint/2010/main" Requires="p14">
          <p:contentPart p14:bwMode="auto" r:id="rId3">
            <p14:nvContentPartPr>
              <p14:cNvPr id="5" name="Ink 4"/>
              <p14:cNvContentPartPr/>
              <p14:nvPr/>
            </p14:nvContentPartPr>
            <p14:xfrm>
              <a:off x="5595840" y="5286240"/>
              <a:ext cx="2346120" cy="1012680"/>
            </p14:xfrm>
          </p:contentPart>
        </mc:Choice>
        <mc:Fallback>
          <p:pic>
            <p:nvPicPr>
              <p:cNvPr id="5" name="Ink 4"/>
              <p:cNvPicPr/>
              <p:nvPr/>
            </p:nvPicPr>
            <p:blipFill>
              <a:blip r:embed="rId4"/>
              <a:stretch>
                <a:fillRect/>
              </a:stretch>
            </p:blipFill>
            <p:spPr>
              <a:xfrm>
                <a:off x="5586480" y="5276880"/>
                <a:ext cx="2364840" cy="1031400"/>
              </a:xfrm>
              <a:prstGeom prst="rect">
                <a:avLst/>
              </a:prstGeom>
            </p:spPr>
          </p:pic>
        </mc:Fallback>
      </mc:AlternateContent>
    </p:spTree>
    <p:extLst>
      <p:ext uri="{BB962C8B-B14F-4D97-AF65-F5344CB8AC3E}">
        <p14:creationId xmlns:p14="http://schemas.microsoft.com/office/powerpoint/2010/main" val="3219641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0" nodeType="clickEffect">
                                  <p:stCondLst>
                                    <p:cond delay="0"/>
                                  </p:stCondLst>
                                  <p:childTnLst>
                                    <p:set>
                                      <p:cBhvr>
                                        <p:cTn id="30"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CHANGES IN </a:t>
            </a:r>
            <a:r>
              <a:rPr lang="en-US" b="1" dirty="0" smtClean="0"/>
              <a:t>TEMPERATURE</a:t>
            </a:r>
            <a:endParaRPr lang="en-CA" dirty="0"/>
          </a:p>
        </p:txBody>
      </p:sp>
      <p:sp>
        <p:nvSpPr>
          <p:cNvPr id="3" name="Content Placeholder 2"/>
          <p:cNvSpPr>
            <a:spLocks noGrp="1"/>
          </p:cNvSpPr>
          <p:nvPr>
            <p:ph idx="1"/>
          </p:nvPr>
        </p:nvSpPr>
        <p:spPr/>
        <p:txBody>
          <a:bodyPr/>
          <a:lstStyle/>
          <a:p>
            <a:pPr lvl="0">
              <a:buFont typeface="Arial" panose="020B0604020202020204" pitchFamily="34" charset="0"/>
              <a:buChar char="•"/>
            </a:pPr>
            <a:r>
              <a:rPr lang="en-US" sz="3200" dirty="0"/>
              <a:t>A system at equilibrium will also shift when it is disturbed by the addition or removal of energy. Example: Change in temperature.</a:t>
            </a:r>
            <a:endParaRPr lang="en-CA" sz="3200" dirty="0"/>
          </a:p>
          <a:p>
            <a:pPr lvl="0">
              <a:buFont typeface="Arial" panose="020B0604020202020204" pitchFamily="34" charset="0"/>
              <a:buChar char="•"/>
            </a:pPr>
            <a:r>
              <a:rPr lang="en-US" sz="3200" dirty="0"/>
              <a:t>To understand this concept let’s treat energy as a reactant or a product. Write the thermochemical equation.</a:t>
            </a:r>
            <a:endParaRPr lang="en-CA" sz="3200" dirty="0"/>
          </a:p>
          <a:p>
            <a:endParaRPr lang="en-CA" dirty="0"/>
          </a:p>
        </p:txBody>
      </p:sp>
      <p:pic>
        <p:nvPicPr>
          <p:cNvPr id="7" name="Picture 6"/>
          <p:cNvPicPr>
            <a:picLocks noChangeAspect="1"/>
          </p:cNvPicPr>
          <p:nvPr/>
        </p:nvPicPr>
        <p:blipFill>
          <a:blip r:embed="rId2"/>
          <a:stretch>
            <a:fillRect/>
          </a:stretch>
        </p:blipFill>
        <p:spPr>
          <a:xfrm>
            <a:off x="1097280" y="4564593"/>
            <a:ext cx="9460120" cy="1412875"/>
          </a:xfrm>
          <a:prstGeom prst="rect">
            <a:avLst/>
          </a:prstGeom>
        </p:spPr>
      </p:pic>
    </p:spTree>
    <p:extLst>
      <p:ext uri="{BB962C8B-B14F-4D97-AF65-F5344CB8AC3E}">
        <p14:creationId xmlns:p14="http://schemas.microsoft.com/office/powerpoint/2010/main" val="291036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Endothermic Reactions</a:t>
            </a:r>
            <a:endParaRPr lang="en-CA" dirty="0"/>
          </a:p>
        </p:txBody>
      </p:sp>
      <p:sp>
        <p:nvSpPr>
          <p:cNvPr id="3" name="Content Placeholder 2"/>
          <p:cNvSpPr>
            <a:spLocks noGrp="1"/>
          </p:cNvSpPr>
          <p:nvPr>
            <p:ph idx="1"/>
          </p:nvPr>
        </p:nvSpPr>
        <p:spPr>
          <a:xfrm>
            <a:off x="1097280" y="1845734"/>
            <a:ext cx="10058400" cy="4504266"/>
          </a:xfrm>
        </p:spPr>
        <p:txBody>
          <a:bodyPr>
            <a:normAutofit lnSpcReduction="10000"/>
          </a:bodyPr>
          <a:lstStyle/>
          <a:p>
            <a:endParaRPr lang="en-CA" dirty="0" smtClean="0"/>
          </a:p>
          <a:p>
            <a:endParaRPr lang="en-CA" dirty="0"/>
          </a:p>
          <a:p>
            <a:endParaRPr lang="en-CA" dirty="0"/>
          </a:p>
          <a:p>
            <a:pPr lvl="1"/>
            <a:r>
              <a:rPr lang="en-US" sz="2400" i="1" dirty="0"/>
              <a:t>Decrease in Temperature</a:t>
            </a:r>
            <a:endParaRPr lang="en-CA" sz="2800" dirty="0"/>
          </a:p>
          <a:p>
            <a:pPr lvl="2"/>
            <a:r>
              <a:rPr lang="en-US" sz="1800" dirty="0"/>
              <a:t>If an endothermic reaction is </a:t>
            </a:r>
            <a:r>
              <a:rPr lang="en-US" sz="1800" b="1" u="sng" dirty="0"/>
              <a:t>cooled</a:t>
            </a:r>
            <a:r>
              <a:rPr lang="en-US" sz="1800" dirty="0"/>
              <a:t> (thermal energy removed), we can consider that the quantity of one of the reactants has been decreased. </a:t>
            </a:r>
            <a:endParaRPr lang="en-CA" sz="2000" dirty="0"/>
          </a:p>
          <a:p>
            <a:pPr lvl="2"/>
            <a:r>
              <a:rPr lang="en-US" sz="1800" dirty="0"/>
              <a:t>The equilibrium will shift to the</a:t>
            </a:r>
            <a:r>
              <a:rPr lang="en-US" sz="1800" b="1" u="sng" dirty="0"/>
              <a:t> left</a:t>
            </a:r>
            <a:r>
              <a:rPr lang="en-US" sz="1800" dirty="0"/>
              <a:t> (reverse reaction) to make more energy to compensate for the loss of </a:t>
            </a:r>
            <a:r>
              <a:rPr lang="en-US" sz="1800" dirty="0" smtClean="0"/>
              <a:t>energy</a:t>
            </a:r>
            <a:r>
              <a:rPr lang="en-US" sz="2800" dirty="0"/>
              <a:t> </a:t>
            </a:r>
            <a:endParaRPr lang="en-CA" sz="3200" dirty="0" smtClean="0"/>
          </a:p>
          <a:p>
            <a:pPr lvl="1"/>
            <a:r>
              <a:rPr lang="en-US" sz="2400" i="1" dirty="0" smtClean="0"/>
              <a:t>Increase in Temperature</a:t>
            </a:r>
            <a:endParaRPr lang="en-CA" sz="2800" dirty="0" smtClean="0"/>
          </a:p>
          <a:p>
            <a:pPr lvl="2"/>
            <a:r>
              <a:rPr lang="en-US" sz="1800" dirty="0" smtClean="0"/>
              <a:t>If </a:t>
            </a:r>
            <a:r>
              <a:rPr lang="en-US" sz="1800" dirty="0"/>
              <a:t>an endothermic reaction is </a:t>
            </a:r>
            <a:r>
              <a:rPr lang="en-US" sz="1800" b="1" u="sng" dirty="0"/>
              <a:t>warmed</a:t>
            </a:r>
            <a:r>
              <a:rPr lang="en-US" sz="1800" dirty="0"/>
              <a:t> (thermal energy gained), we can consider that the quantity of one of the reactants has been increased. </a:t>
            </a:r>
            <a:endParaRPr lang="en-CA" sz="2000" dirty="0"/>
          </a:p>
          <a:p>
            <a:pPr lvl="2"/>
            <a:r>
              <a:rPr lang="en-US" sz="1800" dirty="0"/>
              <a:t>The equilibrium will shift to the </a:t>
            </a:r>
            <a:r>
              <a:rPr lang="en-US" sz="1800" b="1" u="sng" dirty="0"/>
              <a:t>right</a:t>
            </a:r>
            <a:r>
              <a:rPr lang="en-US" sz="1800" dirty="0"/>
              <a:t> (forward reaction) to use up energy to compensate for the gain in energy</a:t>
            </a:r>
            <a:endParaRPr lang="en-CA" sz="2000" dirty="0"/>
          </a:p>
          <a:p>
            <a:endParaRPr lang="en-CA" dirty="0"/>
          </a:p>
        </p:txBody>
      </p:sp>
      <p:pic>
        <p:nvPicPr>
          <p:cNvPr id="5" name="Picture 4"/>
          <p:cNvPicPr>
            <a:picLocks noChangeAspect="1"/>
          </p:cNvPicPr>
          <p:nvPr/>
        </p:nvPicPr>
        <p:blipFill>
          <a:blip r:embed="rId2"/>
          <a:stretch>
            <a:fillRect/>
          </a:stretch>
        </p:blipFill>
        <p:spPr>
          <a:xfrm>
            <a:off x="1789518" y="1769534"/>
            <a:ext cx="8673924" cy="1111250"/>
          </a:xfrm>
          <a:prstGeom prst="rect">
            <a:avLst/>
          </a:prstGeom>
        </p:spPr>
      </p:pic>
    </p:spTree>
    <p:extLst>
      <p:ext uri="{BB962C8B-B14F-4D97-AF65-F5344CB8AC3E}">
        <p14:creationId xmlns:p14="http://schemas.microsoft.com/office/powerpoint/2010/main" val="810579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Graphical representation of temperature changes for Endothermic Reaction </a:t>
            </a:r>
            <a:endParaRPr lang="en-CA" dirty="0"/>
          </a:p>
        </p:txBody>
      </p:sp>
      <p:cxnSp>
        <p:nvCxnSpPr>
          <p:cNvPr id="7" name="Straight Connector 6"/>
          <p:cNvCxnSpPr/>
          <p:nvPr/>
        </p:nvCxnSpPr>
        <p:spPr>
          <a:xfrm flipH="1">
            <a:off x="2097741" y="2393576"/>
            <a:ext cx="1" cy="3240742"/>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p:cNvCxnSpPr/>
          <p:nvPr/>
        </p:nvCxnSpPr>
        <p:spPr>
          <a:xfrm flipV="1">
            <a:off x="2097741" y="5634318"/>
            <a:ext cx="8417859" cy="13447"/>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flipV="1">
            <a:off x="2097741" y="3684494"/>
            <a:ext cx="403412" cy="2"/>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flipV="1">
            <a:off x="2097741" y="4830606"/>
            <a:ext cx="403412" cy="2"/>
          </a:xfrm>
          <a:prstGeom prst="line">
            <a:avLst/>
          </a:prstGeom>
        </p:spPr>
        <p:style>
          <a:lnRef idx="1">
            <a:schemeClr val="dk1"/>
          </a:lnRef>
          <a:fillRef idx="0">
            <a:schemeClr val="dk1"/>
          </a:fillRef>
          <a:effectRef idx="0">
            <a:schemeClr val="dk1"/>
          </a:effectRef>
          <a:fontRef idx="minor">
            <a:schemeClr val="tx1"/>
          </a:fontRef>
        </p:style>
      </p:cxnSp>
      <p:sp>
        <p:nvSpPr>
          <p:cNvPr id="18" name="TextBox 17"/>
          <p:cNvSpPr txBox="1"/>
          <p:nvPr/>
        </p:nvSpPr>
        <p:spPr>
          <a:xfrm>
            <a:off x="1277471" y="3501173"/>
            <a:ext cx="820269" cy="369332"/>
          </a:xfrm>
          <a:prstGeom prst="rect">
            <a:avLst/>
          </a:prstGeom>
          <a:noFill/>
        </p:spPr>
        <p:txBody>
          <a:bodyPr wrap="square" rtlCol="0">
            <a:spAutoFit/>
          </a:bodyPr>
          <a:lstStyle/>
          <a:p>
            <a:r>
              <a:rPr lang="en-CA" dirty="0" smtClean="0"/>
              <a:t>[N</a:t>
            </a:r>
            <a:r>
              <a:rPr lang="en-CA" baseline="-25000" dirty="0" smtClean="0"/>
              <a:t>2</a:t>
            </a:r>
            <a:r>
              <a:rPr lang="en-CA" dirty="0" smtClean="0"/>
              <a:t>O</a:t>
            </a:r>
            <a:r>
              <a:rPr lang="en-CA" baseline="-25000" dirty="0" smtClean="0"/>
              <a:t>4</a:t>
            </a:r>
            <a:r>
              <a:rPr lang="en-CA" dirty="0" smtClean="0"/>
              <a:t>]</a:t>
            </a:r>
            <a:endParaRPr lang="en-CA" dirty="0"/>
          </a:p>
        </p:txBody>
      </p:sp>
      <p:sp>
        <p:nvSpPr>
          <p:cNvPr id="20" name="TextBox 19"/>
          <p:cNvSpPr txBox="1"/>
          <p:nvPr/>
        </p:nvSpPr>
        <p:spPr>
          <a:xfrm>
            <a:off x="1379383" y="4640342"/>
            <a:ext cx="820269" cy="369332"/>
          </a:xfrm>
          <a:prstGeom prst="rect">
            <a:avLst/>
          </a:prstGeom>
          <a:noFill/>
        </p:spPr>
        <p:txBody>
          <a:bodyPr wrap="square" rtlCol="0">
            <a:spAutoFit/>
          </a:bodyPr>
          <a:lstStyle/>
          <a:p>
            <a:r>
              <a:rPr lang="en-CA" dirty="0" smtClean="0"/>
              <a:t>[NO</a:t>
            </a:r>
            <a:r>
              <a:rPr lang="en-CA" baseline="-25000" dirty="0" smtClean="0"/>
              <a:t>2</a:t>
            </a:r>
            <a:r>
              <a:rPr lang="en-CA" dirty="0" smtClean="0"/>
              <a:t>]</a:t>
            </a:r>
            <a:endParaRPr lang="en-CA" dirty="0"/>
          </a:p>
        </p:txBody>
      </p:sp>
      <p:sp>
        <p:nvSpPr>
          <p:cNvPr id="21" name="TextBox 20"/>
          <p:cNvSpPr txBox="1"/>
          <p:nvPr/>
        </p:nvSpPr>
        <p:spPr>
          <a:xfrm>
            <a:off x="2816100" y="2583341"/>
            <a:ext cx="4303058" cy="369332"/>
          </a:xfrm>
          <a:prstGeom prst="rect">
            <a:avLst/>
          </a:prstGeom>
          <a:noFill/>
        </p:spPr>
        <p:txBody>
          <a:bodyPr wrap="square" rtlCol="0">
            <a:spAutoFit/>
          </a:bodyPr>
          <a:lstStyle/>
          <a:p>
            <a:r>
              <a:rPr lang="en-CA" dirty="0" smtClean="0"/>
              <a:t>Temperature increase </a:t>
            </a:r>
            <a:endParaRPr lang="en-CA" dirty="0"/>
          </a:p>
        </p:txBody>
      </p:sp>
      <p:sp>
        <p:nvSpPr>
          <p:cNvPr id="22" name="TextBox 21"/>
          <p:cNvSpPr txBox="1"/>
          <p:nvPr/>
        </p:nvSpPr>
        <p:spPr>
          <a:xfrm>
            <a:off x="6983871" y="2602862"/>
            <a:ext cx="4303058" cy="369332"/>
          </a:xfrm>
          <a:prstGeom prst="rect">
            <a:avLst/>
          </a:prstGeom>
          <a:noFill/>
        </p:spPr>
        <p:txBody>
          <a:bodyPr wrap="square" rtlCol="0">
            <a:spAutoFit/>
          </a:bodyPr>
          <a:lstStyle/>
          <a:p>
            <a:r>
              <a:rPr lang="en-CA" dirty="0" smtClean="0"/>
              <a:t>Temperature decrease </a:t>
            </a:r>
            <a:endParaRPr lang="en-CA" dirty="0"/>
          </a:p>
        </p:txBody>
      </p:sp>
      <p:cxnSp>
        <p:nvCxnSpPr>
          <p:cNvPr id="25" name="Straight Connector 24"/>
          <p:cNvCxnSpPr/>
          <p:nvPr/>
        </p:nvCxnSpPr>
        <p:spPr>
          <a:xfrm flipH="1">
            <a:off x="6117514" y="2413629"/>
            <a:ext cx="1" cy="3240742"/>
          </a:xfrm>
          <a:prstGeom prst="line">
            <a:avLst/>
          </a:prstGeom>
        </p:spPr>
        <p:style>
          <a:lnRef idx="1">
            <a:schemeClr val="dk1"/>
          </a:lnRef>
          <a:fillRef idx="0">
            <a:schemeClr val="dk1"/>
          </a:fillRef>
          <a:effectRef idx="0">
            <a:schemeClr val="dk1"/>
          </a:effectRef>
          <a:fontRef idx="minor">
            <a:schemeClr val="tx1"/>
          </a:fontRef>
        </p:style>
      </p:cxnSp>
      <p:pic>
        <p:nvPicPr>
          <p:cNvPr id="13" name="Picture 12"/>
          <p:cNvPicPr>
            <a:picLocks noChangeAspect="1"/>
          </p:cNvPicPr>
          <p:nvPr/>
        </p:nvPicPr>
        <p:blipFill>
          <a:blip r:embed="rId2"/>
          <a:stretch>
            <a:fillRect/>
          </a:stretch>
        </p:blipFill>
        <p:spPr>
          <a:xfrm>
            <a:off x="2299447" y="1606628"/>
            <a:ext cx="7677211" cy="983557"/>
          </a:xfrm>
          <a:prstGeom prst="rect">
            <a:avLst/>
          </a:prstGeom>
        </p:spPr>
      </p:pic>
      <mc:AlternateContent xmlns:mc="http://schemas.openxmlformats.org/markup-compatibility/2006">
        <mc:Choice xmlns:p14="http://schemas.microsoft.com/office/powerpoint/2010/main" Requires="p14">
          <p:contentPart p14:bwMode="auto" r:id="rId3">
            <p14:nvContentPartPr>
              <p14:cNvPr id="3" name="Ink 2"/>
              <p14:cNvContentPartPr/>
              <p14:nvPr/>
            </p14:nvContentPartPr>
            <p14:xfrm>
              <a:off x="2095560" y="2905200"/>
              <a:ext cx="7882200" cy="2000520"/>
            </p14:xfrm>
          </p:contentPart>
        </mc:Choice>
        <mc:Fallback>
          <p:pic>
            <p:nvPicPr>
              <p:cNvPr id="3" name="Ink 2"/>
              <p:cNvPicPr/>
              <p:nvPr/>
            </p:nvPicPr>
            <p:blipFill>
              <a:blip r:embed="rId4"/>
              <a:stretch>
                <a:fillRect/>
              </a:stretch>
            </p:blipFill>
            <p:spPr>
              <a:xfrm>
                <a:off x="2086200" y="2895840"/>
                <a:ext cx="7900920" cy="2019240"/>
              </a:xfrm>
              <a:prstGeom prst="rect">
                <a:avLst/>
              </a:prstGeom>
            </p:spPr>
          </p:pic>
        </mc:Fallback>
      </mc:AlternateContent>
    </p:spTree>
    <p:extLst>
      <p:ext uri="{BB962C8B-B14F-4D97-AF65-F5344CB8AC3E}">
        <p14:creationId xmlns:p14="http://schemas.microsoft.com/office/powerpoint/2010/main" val="17651233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Exothermic Reactions </a:t>
            </a:r>
            <a:endParaRPr lang="en-CA" dirty="0"/>
          </a:p>
        </p:txBody>
      </p:sp>
      <p:sp>
        <p:nvSpPr>
          <p:cNvPr id="3" name="Content Placeholder 2"/>
          <p:cNvSpPr>
            <a:spLocks noGrp="1"/>
          </p:cNvSpPr>
          <p:nvPr>
            <p:ph idx="1"/>
          </p:nvPr>
        </p:nvSpPr>
        <p:spPr>
          <a:xfrm>
            <a:off x="1097280" y="1845734"/>
            <a:ext cx="10058400" cy="4504266"/>
          </a:xfrm>
        </p:spPr>
        <p:txBody>
          <a:bodyPr>
            <a:normAutofit fontScale="77500" lnSpcReduction="20000"/>
          </a:bodyPr>
          <a:lstStyle/>
          <a:p>
            <a:endParaRPr lang="en-CA" dirty="0" smtClean="0"/>
          </a:p>
          <a:p>
            <a:endParaRPr lang="en-CA" dirty="0"/>
          </a:p>
          <a:p>
            <a:endParaRPr lang="en-CA" dirty="0" smtClean="0"/>
          </a:p>
          <a:p>
            <a:endParaRPr lang="en-CA" sz="2300" dirty="0"/>
          </a:p>
          <a:p>
            <a:pPr lvl="1"/>
            <a:r>
              <a:rPr lang="en-US" sz="4000" i="1" dirty="0"/>
              <a:t>Decrease in Temperature</a:t>
            </a:r>
            <a:endParaRPr lang="en-CA" sz="4000" dirty="0"/>
          </a:p>
          <a:p>
            <a:pPr lvl="2"/>
            <a:r>
              <a:rPr lang="en-US" sz="2900" dirty="0"/>
              <a:t>If an exothermic reaction is </a:t>
            </a:r>
            <a:r>
              <a:rPr lang="en-US" sz="2900" b="1" u="sng" dirty="0"/>
              <a:t>cooled</a:t>
            </a:r>
            <a:r>
              <a:rPr lang="en-US" sz="2900" dirty="0"/>
              <a:t> (thermal energy removed), we can consider that the quantity of one of the products has been decreased. </a:t>
            </a:r>
            <a:endParaRPr lang="en-CA" sz="2900" dirty="0"/>
          </a:p>
          <a:p>
            <a:pPr lvl="2"/>
            <a:r>
              <a:rPr lang="en-US" sz="2900" dirty="0"/>
              <a:t>The equilibrium will shift to the </a:t>
            </a:r>
            <a:r>
              <a:rPr lang="en-US" sz="2900" b="1" u="sng" dirty="0"/>
              <a:t>right</a:t>
            </a:r>
            <a:r>
              <a:rPr lang="en-US" sz="2900" dirty="0"/>
              <a:t> (forward reaction) to release energy that is stored in the reactants. </a:t>
            </a:r>
            <a:endParaRPr lang="en-CA" sz="2900" dirty="0"/>
          </a:p>
          <a:p>
            <a:pPr lvl="1"/>
            <a:r>
              <a:rPr lang="en-US" sz="4000" i="1" dirty="0" smtClean="0"/>
              <a:t>Increase </a:t>
            </a:r>
            <a:r>
              <a:rPr lang="en-US" sz="4000" i="1" dirty="0"/>
              <a:t>in Temperature</a:t>
            </a:r>
            <a:endParaRPr lang="en-CA" sz="4000" dirty="0"/>
          </a:p>
          <a:p>
            <a:pPr lvl="2"/>
            <a:r>
              <a:rPr lang="en-US" sz="2900" dirty="0"/>
              <a:t>If an exothermic reaction is  </a:t>
            </a:r>
            <a:r>
              <a:rPr lang="en-US" sz="2900" b="1" u="sng" dirty="0"/>
              <a:t>warmed</a:t>
            </a:r>
            <a:r>
              <a:rPr lang="en-US" sz="2900" dirty="0"/>
              <a:t> (thermal energy added), we can consider that the quantity of one of the products has been increased. </a:t>
            </a:r>
            <a:endParaRPr lang="en-CA" sz="2900" dirty="0"/>
          </a:p>
          <a:p>
            <a:pPr lvl="2"/>
            <a:r>
              <a:rPr lang="en-US" sz="2900" dirty="0"/>
              <a:t>The equilibrium will shift to the </a:t>
            </a:r>
            <a:r>
              <a:rPr lang="en-US" sz="2900" b="1" u="sng" dirty="0"/>
              <a:t>left</a:t>
            </a:r>
            <a:r>
              <a:rPr lang="en-US" sz="2900" dirty="0"/>
              <a:t> (reverse reaction) to use up energy to compensate for the gain in energy.</a:t>
            </a:r>
            <a:endParaRPr lang="en-CA" sz="2900" dirty="0"/>
          </a:p>
          <a:p>
            <a:endParaRPr lang="en-CA" dirty="0"/>
          </a:p>
        </p:txBody>
      </p:sp>
      <p:pic>
        <p:nvPicPr>
          <p:cNvPr id="4" name="Picture 3"/>
          <p:cNvPicPr>
            <a:picLocks noChangeAspect="1"/>
          </p:cNvPicPr>
          <p:nvPr/>
        </p:nvPicPr>
        <p:blipFill>
          <a:blip r:embed="rId2"/>
          <a:stretch>
            <a:fillRect/>
          </a:stretch>
        </p:blipFill>
        <p:spPr>
          <a:xfrm>
            <a:off x="1753547" y="1788160"/>
            <a:ext cx="8745866" cy="1068387"/>
          </a:xfrm>
          <a:prstGeom prst="rect">
            <a:avLst/>
          </a:prstGeom>
        </p:spPr>
      </p:pic>
    </p:spTree>
    <p:extLst>
      <p:ext uri="{BB962C8B-B14F-4D97-AF65-F5344CB8AC3E}">
        <p14:creationId xmlns:p14="http://schemas.microsoft.com/office/powerpoint/2010/main" val="1614515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290</TotalTime>
  <Words>788</Words>
  <Application>Microsoft Office PowerPoint</Application>
  <PresentationFormat>Custom</PresentationFormat>
  <Paragraphs>97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Retrospect</vt:lpstr>
      <vt:lpstr>Qualitative Changes in Equilibrium Systems </vt:lpstr>
      <vt:lpstr>  Le Châtelier’s Principle:  </vt:lpstr>
      <vt:lpstr>Changes in Concentration </vt:lpstr>
      <vt:lpstr>Changes in Concentration </vt:lpstr>
      <vt:lpstr>Changes in Concentration </vt:lpstr>
      <vt:lpstr>CHANGES IN TEMPERATURE</vt:lpstr>
      <vt:lpstr>Endothermic Reactions</vt:lpstr>
      <vt:lpstr>Graphical representation of temperature changes for Endothermic Reaction </vt:lpstr>
      <vt:lpstr>Exothermic Reactions </vt:lpstr>
      <vt:lpstr>Graphical representation of temperature changes for Exothermic Reaction </vt:lpstr>
      <vt:lpstr>CHANGES IN GAS VOLUME</vt:lpstr>
      <vt:lpstr>  CHANGES IN GAS VOLUME  </vt:lpstr>
      <vt:lpstr>The Following have no Effect on the Equilibrium Position: </vt:lpstr>
      <vt:lpstr>PRACTICE </vt:lpstr>
      <vt:lpstr>Homework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Qualitative Changes in Equilibrium Systems</dc:title>
  <dc:creator>Alex Dodu</dc:creator>
  <cp:lastModifiedBy>Phaidin</cp:lastModifiedBy>
  <cp:revision>11</cp:revision>
  <dcterms:created xsi:type="dcterms:W3CDTF">2016-04-25T14:36:52Z</dcterms:created>
  <dcterms:modified xsi:type="dcterms:W3CDTF">2016-04-28T01:16:57Z</dcterms:modified>
</cp:coreProperties>
</file>